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5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a75fdfed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a75fdfed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a75fdfed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a75fdfed6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a75fdfed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a75fdfed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a75fdfed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a75fdfed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a75fdfed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2a75fdfed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a75fdfed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a75fdfed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75fdfed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a75fdfed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a75fdfed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a75fdfed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75fdfed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a75fdfed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a75fdfed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a75fdfed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a75fdfed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a75fdfed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a75fdfed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a75fdfed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Willcuts</dc:creator>
  <cp:lastModifiedBy>Karen Willcuts</cp:lastModifiedBy>
  <cp:revision>1</cp:revision>
  <dcterms:modified xsi:type="dcterms:W3CDTF">2022-09-14T20:15:49Z</dcterms:modified>
</cp:coreProperties>
</file>