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59" r:id="rId4"/>
    <p:sldId id="262" r:id="rId5"/>
    <p:sldId id="264" r:id="rId6"/>
    <p:sldId id="266" r:id="rId7"/>
    <p:sldId id="278" r:id="rId8"/>
    <p:sldId id="268" r:id="rId9"/>
    <p:sldId id="265" r:id="rId10"/>
  </p:sldIdLst>
  <p:sldSz cx="20104100" cy="11309350"/>
  <p:notesSz cx="20104100" cy="11309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52962946-5015-475F-95D9-D409378D31F4}">
          <p14:sldIdLst>
            <p14:sldId id="256"/>
            <p14:sldId id="279"/>
            <p14:sldId id="259"/>
            <p14:sldId id="262"/>
            <p14:sldId id="264"/>
            <p14:sldId id="266"/>
            <p14:sldId id="278"/>
            <p14:sldId id="268"/>
            <p14:sldId id="265"/>
          </p14:sldIdLst>
        </p14:section>
        <p14:section name="Untitled Section" id="{2FF48D9F-4272-4FF3-883E-CFC8026B597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EAB"/>
    <a:srgbClr val="F1F3F6"/>
    <a:srgbClr val="D5DEE9"/>
    <a:srgbClr val="9F9E87"/>
    <a:srgbClr val="939292"/>
    <a:srgbClr val="797778"/>
    <a:srgbClr val="ECEFF3"/>
    <a:srgbClr val="377AA0"/>
    <a:srgbClr val="DBE0E8"/>
    <a:srgbClr val="505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00" autoAdjust="0"/>
  </p:normalViewPr>
  <p:slideViewPr>
    <p:cSldViewPr>
      <p:cViewPr varScale="1">
        <p:scale>
          <a:sx n="46" d="100"/>
          <a:sy n="46" d="100"/>
        </p:scale>
        <p:origin x="102" y="7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Truckee Thursday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Truckee Thursday</c:v>
                </c:pt>
              </c:strCache>
            </c:strRef>
          </c:tx>
          <c:spPr>
            <a:solidFill>
              <a:srgbClr val="D5DEE9"/>
            </a:solidFill>
          </c:spPr>
          <c:dPt>
            <c:idx val="0"/>
            <c:bubble3D val="0"/>
            <c:spPr>
              <a:solidFill>
                <a:srgbClr val="D5DE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67-4066-A9AA-9C4B1A8B03FE}"/>
              </c:ext>
            </c:extLst>
          </c:dPt>
          <c:dPt>
            <c:idx val="1"/>
            <c:bubble3D val="0"/>
            <c:spPr>
              <a:solidFill>
                <a:srgbClr val="597E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467-4066-A9AA-9C4B1A8B03FE}"/>
              </c:ext>
            </c:extLst>
          </c:dPt>
          <c:dPt>
            <c:idx val="2"/>
            <c:bubble3D val="0"/>
            <c:spPr>
              <a:solidFill>
                <a:srgbClr val="D5DE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24-4553-A07A-36E0E1A1958D}"/>
              </c:ext>
            </c:extLst>
          </c:dPt>
          <c:dPt>
            <c:idx val="3"/>
            <c:bubble3D val="0"/>
            <c:spPr>
              <a:solidFill>
                <a:srgbClr val="D5DE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24-4553-A07A-36E0E1A1958D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7-4066-A9AA-9C4B1A8B0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Music On The Beach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Music On The Beach</c:v>
                </c:pt>
              </c:strCache>
            </c:strRef>
          </c:tx>
          <c:spPr>
            <a:solidFill>
              <a:srgbClr val="597EAB"/>
            </a:solidFill>
          </c:spPr>
          <c:dPt>
            <c:idx val="0"/>
            <c:bubble3D val="0"/>
            <c:spPr>
              <a:solidFill>
                <a:srgbClr val="D5DEE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5BA-4940-8718-5D189C761F91}"/>
              </c:ext>
            </c:extLst>
          </c:dPt>
          <c:dPt>
            <c:idx val="1"/>
            <c:bubble3D val="0"/>
            <c:spPr>
              <a:solidFill>
                <a:srgbClr val="597E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A-4940-8718-5D189C761F91}"/>
              </c:ext>
            </c:extLst>
          </c:dPt>
          <c:dPt>
            <c:idx val="2"/>
            <c:bubble3D val="0"/>
            <c:spPr>
              <a:solidFill>
                <a:srgbClr val="597E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D3-48EA-8A3E-B0CD2227F08E}"/>
              </c:ext>
            </c:extLst>
          </c:dPt>
          <c:dPt>
            <c:idx val="3"/>
            <c:bubble3D val="0"/>
            <c:spPr>
              <a:solidFill>
                <a:srgbClr val="597E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D3-48EA-8A3E-B0CD2227F08E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940-8718-5D189C761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solidFill>
                <a:srgbClr val="597EA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F1-45A9-BB72-99A0D6AE684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1F1-45A9-BB72-99A0D6AE6843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43-40B3-A58C-948DE8290847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43-40B3-A58C-948DE8290847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1-45A9-BB72-99A0D6AE6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explosion val="1"/>
            <c:spPr>
              <a:solidFill>
                <a:srgbClr val="597EA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36-43C6-AE76-195B01DF6A5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AA-46F0-9741-4C1551277ED1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AA-46F0-9741-4C1551277ED1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AA-46F0-9741-4C1551277ED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6-43C6-AE76-195B01DF6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97EAB"/>
            </a:solidFill>
            <a:ln>
              <a:noFill/>
            </a:ln>
          </c:spPr>
          <c:dPt>
            <c:idx val="0"/>
            <c:bubble3D val="0"/>
            <c:spPr>
              <a:solidFill>
                <a:srgbClr val="597EA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0-4D99-9078-0A66FEA9ECC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C4-4573-845E-54AA8E700CD1}"/>
              </c:ext>
            </c:extLst>
          </c:dPt>
          <c:dPt>
            <c:idx val="2"/>
            <c:bubble3D val="0"/>
            <c:spPr>
              <a:solidFill>
                <a:srgbClr val="597EA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30-4D99-9078-0A66FEA9ECCA}"/>
              </c:ext>
            </c:extLst>
          </c:dPt>
          <c:dPt>
            <c:idx val="3"/>
            <c:bubble3D val="0"/>
            <c:spPr>
              <a:solidFill>
                <a:srgbClr val="597EA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30-4D99-9078-0A66FEA9ECC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4-4573-845E-54AA8E700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191919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2023</a:t>
            </a:r>
            <a:r>
              <a:rPr spc="6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191919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2023</a:t>
            </a:r>
            <a:r>
              <a:rPr spc="6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191919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2023</a:t>
            </a:r>
            <a:r>
              <a:rPr spc="6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191919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2023</a:t>
            </a:r>
            <a:r>
              <a:rPr spc="6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191919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2023</a:t>
            </a:r>
            <a:r>
              <a:rPr spc="6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5176" y="1252477"/>
            <a:ext cx="5027705" cy="1994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7680" y="3510521"/>
            <a:ext cx="13343890" cy="5197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712838" y="10476250"/>
            <a:ext cx="162940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191919"/>
                </a:solidFill>
                <a:latin typeface="Myriad Pro"/>
                <a:cs typeface="Myriad Pro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/>
              <a:t>2023</a:t>
            </a:r>
            <a:r>
              <a:rPr spc="60" dirty="0"/>
              <a:t> </a:t>
            </a:r>
            <a:r>
              <a:rPr spc="-10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7306309" cy="11324590"/>
          </a:xfrm>
          <a:custGeom>
            <a:avLst/>
            <a:gdLst/>
            <a:ahLst/>
            <a:cxnLst/>
            <a:rect l="l" t="t" r="r" b="b"/>
            <a:pathLst>
              <a:path w="8068309" h="11308715">
                <a:moveTo>
                  <a:pt x="8067817" y="0"/>
                </a:moveTo>
                <a:lnTo>
                  <a:pt x="0" y="0"/>
                </a:lnTo>
                <a:lnTo>
                  <a:pt x="0" y="11308556"/>
                </a:lnTo>
                <a:lnTo>
                  <a:pt x="8067817" y="11308556"/>
                </a:lnTo>
                <a:lnTo>
                  <a:pt x="8067817" y="0"/>
                </a:lnTo>
                <a:close/>
              </a:path>
            </a:pathLst>
          </a:custGeom>
          <a:solidFill>
            <a:srgbClr val="ECEF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0" y="1441042"/>
            <a:ext cx="12606950" cy="84046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03850" y="1441043"/>
            <a:ext cx="12603721" cy="8432844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309851" y="-18937"/>
            <a:ext cx="4794250" cy="11324590"/>
          </a:xfrm>
          <a:prstGeom prst="rect">
            <a:avLst/>
          </a:prstGeom>
          <a:solidFill>
            <a:srgbClr val="96969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3"/>
          <p:cNvSpPr/>
          <p:nvPr/>
        </p:nvSpPr>
        <p:spPr>
          <a:xfrm>
            <a:off x="3212643" y="3063875"/>
            <a:ext cx="8725930" cy="2438400"/>
          </a:xfrm>
          <a:custGeom>
            <a:avLst/>
            <a:gdLst/>
            <a:ahLst/>
            <a:cxnLst/>
            <a:rect l="l" t="t" r="r" b="b"/>
            <a:pathLst>
              <a:path w="8068309" h="11308715">
                <a:moveTo>
                  <a:pt x="8067817" y="0"/>
                </a:moveTo>
                <a:lnTo>
                  <a:pt x="0" y="0"/>
                </a:lnTo>
                <a:lnTo>
                  <a:pt x="0" y="11308556"/>
                </a:lnTo>
                <a:lnTo>
                  <a:pt x="8067817" y="11308556"/>
                </a:lnTo>
                <a:lnTo>
                  <a:pt x="8067817" y="0"/>
                </a:lnTo>
                <a:close/>
              </a:path>
            </a:pathLst>
          </a:custGeom>
          <a:solidFill>
            <a:srgbClr val="ECEFF3">
              <a:alpha val="57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object 7"/>
          <p:cNvSpPr txBox="1">
            <a:spLocks/>
          </p:cNvSpPr>
          <p:nvPr/>
        </p:nvSpPr>
        <p:spPr>
          <a:xfrm>
            <a:off x="-115295" y="3168511"/>
            <a:ext cx="11767545" cy="11695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marL="12700" algn="r">
              <a:spcBef>
                <a:spcPts val="120"/>
              </a:spcBef>
            </a:pPr>
            <a:r>
              <a:rPr lang="en-US" sz="7500" spc="-10" dirty="0" smtClean="0">
                <a:latin typeface="Segoe UI Light" panose="020B0502040204020203" pitchFamily="34" charset="0"/>
                <a:ea typeface="Microsoft Yi Baiti" panose="03000500000000000000" pitchFamily="66" charset="0"/>
                <a:cs typeface="Segoe UI Light" panose="020B0502040204020203" pitchFamily="34" charset="0"/>
              </a:rPr>
              <a:t>TRANSIT INCENTIVE</a:t>
            </a:r>
            <a:endParaRPr lang="en-US" sz="7500" dirty="0">
              <a:latin typeface="Segoe UI Light" panose="020B0502040204020203" pitchFamily="34" charset="0"/>
              <a:ea typeface="Microsoft Yi Baiti" panose="03000500000000000000" pitchFamily="66" charset="0"/>
              <a:cs typeface="Segoe UI Light" panose="020B0502040204020203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7105" y="2911475"/>
            <a:ext cx="7805145" cy="247760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lang="en-US" sz="8000" b="1" spc="-10" dirty="0" smtClean="0">
                <a:latin typeface="Segoe UI Light" panose="020B0502040204020203" pitchFamily="34" charset="0"/>
                <a:ea typeface="Microsoft Yi Baiti" panose="03000500000000000000" pitchFamily="66" charset="0"/>
                <a:cs typeface="Segoe UI Light" panose="020B0502040204020203" pitchFamily="34" charset="0"/>
              </a:rPr>
              <a:t/>
            </a:r>
            <a:br>
              <a:rPr lang="en-US" sz="8000" b="1" spc="-10" dirty="0" smtClean="0">
                <a:latin typeface="Segoe UI Light" panose="020B0502040204020203" pitchFamily="34" charset="0"/>
                <a:ea typeface="Microsoft Yi Baiti" panose="03000500000000000000" pitchFamily="66" charset="0"/>
                <a:cs typeface="Segoe UI Light" panose="020B0502040204020203" pitchFamily="34" charset="0"/>
              </a:rPr>
            </a:br>
            <a:r>
              <a:rPr lang="en-US" sz="8000" b="1" spc="-10" dirty="0" smtClean="0">
                <a:latin typeface="Segoe UI Light" panose="020B0502040204020203" pitchFamily="34" charset="0"/>
                <a:ea typeface="Microsoft Yi Baiti" panose="03000500000000000000" pitchFamily="66" charset="0"/>
                <a:cs typeface="Segoe UI Light" panose="020B0502040204020203" pitchFamily="34" charset="0"/>
              </a:rPr>
              <a:t> </a:t>
            </a:r>
            <a:r>
              <a:rPr lang="en-US" sz="7500" spc="-10" dirty="0" smtClean="0">
                <a:latin typeface="Segoe UI Light" panose="020B0502040204020203" pitchFamily="34" charset="0"/>
                <a:ea typeface="Microsoft Yi Baiti" panose="03000500000000000000" pitchFamily="66" charset="0"/>
                <a:cs typeface="Segoe UI Light" panose="020B0502040204020203" pitchFamily="34" charset="0"/>
              </a:rPr>
              <a:t>CAMPAIGN</a:t>
            </a:r>
            <a:endParaRPr sz="7500" dirty="0">
              <a:latin typeface="Segoe UI Light" panose="020B0502040204020203" pitchFamily="34" charset="0"/>
              <a:ea typeface="Microsoft Yi Baiti" panose="03000500000000000000" pitchFamily="66" charset="0"/>
              <a:cs typeface="Segoe UI Light" panose="020B0502040204020203" pitchFamily="34" charset="0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2496140" y="5856695"/>
            <a:ext cx="304863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3200" b="1" spc="-10" dirty="0" smtClean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Segoe UI Semilight" panose="020B0402040204020203" pitchFamily="34" charset="0"/>
              </a:rPr>
              <a:t>LEADERSHIP</a:t>
            </a:r>
          </a:p>
        </p:txBody>
      </p:sp>
      <p:sp>
        <p:nvSpPr>
          <p:cNvPr id="12" name="object 13"/>
          <p:cNvSpPr txBox="1"/>
          <p:nvPr/>
        </p:nvSpPr>
        <p:spPr>
          <a:xfrm>
            <a:off x="2471447" y="6283752"/>
            <a:ext cx="2969206" cy="22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360" spc="-10" dirty="0" smtClean="0">
                <a:solidFill>
                  <a:srgbClr val="597EAB"/>
                </a:solidFill>
                <a:latin typeface="Bahnschrift" panose="020B0502040204020203" pitchFamily="34" charset="0"/>
                <a:cs typeface="Segoe UI Semilight" panose="020B0402040204020203" pitchFamily="34" charset="0"/>
              </a:rPr>
              <a:t> NORTH LAKE TAHOE-TRUCKEE</a:t>
            </a:r>
            <a:endParaRPr sz="1360" dirty="0">
              <a:solidFill>
                <a:srgbClr val="597EAB"/>
              </a:solidFill>
              <a:latin typeface="Bahnschrift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-3229" y="5502275"/>
            <a:ext cx="5412972" cy="2362200"/>
          </a:xfrm>
          <a:custGeom>
            <a:avLst/>
            <a:gdLst/>
            <a:ahLst/>
            <a:cxnLst/>
            <a:rect l="l" t="t" r="r" b="b"/>
            <a:pathLst>
              <a:path w="8068309" h="11308715">
                <a:moveTo>
                  <a:pt x="8067817" y="0"/>
                </a:moveTo>
                <a:lnTo>
                  <a:pt x="0" y="0"/>
                </a:lnTo>
                <a:lnTo>
                  <a:pt x="0" y="11308556"/>
                </a:lnTo>
                <a:lnTo>
                  <a:pt x="8067817" y="11308556"/>
                </a:lnTo>
                <a:lnTo>
                  <a:pt x="8067817" y="0"/>
                </a:lnTo>
                <a:close/>
              </a:path>
            </a:pathLst>
          </a:custGeom>
          <a:solidFill>
            <a:srgbClr val="9F9E87">
              <a:alpha val="20000"/>
            </a:srgbClr>
          </a:solidFill>
        </p:spPr>
        <p:txBody>
          <a:bodyPr wrap="square" lIns="0" tIns="0" rIns="0" bIns="0" rtlCol="0"/>
          <a:lstStyle/>
          <a:p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93315" y="15875"/>
            <a:ext cx="5010785" cy="11308715"/>
          </a:xfrm>
          <a:custGeom>
            <a:avLst/>
            <a:gdLst/>
            <a:ahLst/>
            <a:cxnLst/>
            <a:rect l="l" t="t" r="r" b="b"/>
            <a:pathLst>
              <a:path w="5010784" h="11308715">
                <a:moveTo>
                  <a:pt x="5010308" y="0"/>
                </a:moveTo>
                <a:lnTo>
                  <a:pt x="0" y="0"/>
                </a:lnTo>
                <a:lnTo>
                  <a:pt x="0" y="11308556"/>
                </a:lnTo>
                <a:lnTo>
                  <a:pt x="5010308" y="11308556"/>
                </a:lnTo>
                <a:lnTo>
                  <a:pt x="5010308" y="0"/>
                </a:lnTo>
                <a:close/>
              </a:path>
            </a:pathLst>
          </a:custGeom>
          <a:solidFill>
            <a:srgbClr val="E4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87664" y="3858521"/>
            <a:ext cx="2337145" cy="2405754"/>
          </a:xfrm>
          <a:custGeom>
            <a:avLst/>
            <a:gdLst/>
            <a:ahLst/>
            <a:cxnLst/>
            <a:rect l="l" t="t" r="r" b="b"/>
            <a:pathLst>
              <a:path w="3211829" h="3115309">
                <a:moveTo>
                  <a:pt x="3211420" y="0"/>
                </a:moveTo>
                <a:lnTo>
                  <a:pt x="0" y="0"/>
                </a:lnTo>
                <a:lnTo>
                  <a:pt x="0" y="3115088"/>
                </a:lnTo>
                <a:lnTo>
                  <a:pt x="3211420" y="3115088"/>
                </a:lnTo>
                <a:lnTo>
                  <a:pt x="321142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9758" y="3889574"/>
            <a:ext cx="2375841" cy="2405754"/>
          </a:xfrm>
          <a:custGeom>
            <a:avLst/>
            <a:gdLst/>
            <a:ahLst/>
            <a:cxnLst/>
            <a:rect l="l" t="t" r="r" b="b"/>
            <a:pathLst>
              <a:path w="3076575" h="3115309">
                <a:moveTo>
                  <a:pt x="3076346" y="0"/>
                </a:moveTo>
                <a:lnTo>
                  <a:pt x="0" y="0"/>
                </a:lnTo>
                <a:lnTo>
                  <a:pt x="0" y="3115088"/>
                </a:lnTo>
                <a:lnTo>
                  <a:pt x="3076346" y="3115088"/>
                </a:lnTo>
                <a:lnTo>
                  <a:pt x="3076346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90108" y="3889574"/>
            <a:ext cx="2375841" cy="2405754"/>
          </a:xfrm>
          <a:custGeom>
            <a:avLst/>
            <a:gdLst/>
            <a:ahLst/>
            <a:cxnLst/>
            <a:rect l="l" t="t" r="r" b="b"/>
            <a:pathLst>
              <a:path w="3076575" h="3115309">
                <a:moveTo>
                  <a:pt x="3076346" y="0"/>
                </a:moveTo>
                <a:lnTo>
                  <a:pt x="0" y="0"/>
                </a:lnTo>
                <a:lnTo>
                  <a:pt x="0" y="3115088"/>
                </a:lnTo>
                <a:lnTo>
                  <a:pt x="3076346" y="3115088"/>
                </a:lnTo>
                <a:lnTo>
                  <a:pt x="3076346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4666" y="2607250"/>
            <a:ext cx="3076575" cy="0"/>
          </a:xfrm>
          <a:custGeom>
            <a:avLst/>
            <a:gdLst/>
            <a:ahLst/>
            <a:cxnLst/>
            <a:rect l="l" t="t" r="r" b="b"/>
            <a:pathLst>
              <a:path w="3076575">
                <a:moveTo>
                  <a:pt x="0" y="0"/>
                </a:moveTo>
                <a:lnTo>
                  <a:pt x="3076346" y="0"/>
                </a:lnTo>
              </a:path>
            </a:pathLst>
          </a:custGeom>
          <a:ln w="20941">
            <a:solidFill>
              <a:srgbClr val="CA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92909" y="2301875"/>
            <a:ext cx="3413644" cy="425116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en-US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Our Team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5764" y="7133528"/>
            <a:ext cx="2255684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Truckee North Tahoe TMA</a:t>
            </a:r>
            <a:endParaRPr sz="14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5764" y="6562527"/>
            <a:ext cx="2379835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Sara Van Siclen</a:t>
            </a:r>
            <a:endParaRPr sz="215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6157" y="7102475"/>
            <a:ext cx="1978941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dirty="0" smtClean="0"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High West Law, PC</a:t>
            </a:r>
            <a:endParaRPr sz="1450" dirty="0"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6158" y="6568790"/>
            <a:ext cx="2407892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Keenan Hawkins</a:t>
            </a:r>
            <a:endParaRPr sz="215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68852" y="7102475"/>
            <a:ext cx="2311798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Elements Mountain Co.</a:t>
            </a:r>
            <a:endParaRPr sz="14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68853" y="6568790"/>
            <a:ext cx="2464197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Julie Petersen</a:t>
            </a:r>
            <a:endParaRPr sz="215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436989" y="4182632"/>
            <a:ext cx="5193548" cy="175753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spcBef>
                <a:spcPts val="1085"/>
              </a:spcBef>
            </a:pPr>
            <a:r>
              <a:rPr lang="en-US" sz="48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Project</a:t>
            </a:r>
          </a:p>
          <a:p>
            <a:pPr marL="12700" marR="5080">
              <a:spcBef>
                <a:spcPts val="1085"/>
              </a:spcBef>
            </a:pPr>
            <a:r>
              <a:rPr lang="en-US" sz="4800" b="1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Members</a:t>
            </a:r>
            <a:endParaRPr sz="4800" b="1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11378565" y="6568790"/>
            <a:ext cx="2483485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Howard Hershey</a:t>
            </a:r>
            <a:endParaRPr sz="215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bject 23"/>
          <p:cNvSpPr txBox="1"/>
          <p:nvPr/>
        </p:nvSpPr>
        <p:spPr>
          <a:xfrm>
            <a:off x="11378564" y="7102475"/>
            <a:ext cx="2297646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Northstar California</a:t>
            </a:r>
            <a:endParaRPr sz="14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1165764" y="7411833"/>
            <a:ext cx="1569884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sara@tnttma.com</a:t>
            </a:r>
            <a:endParaRPr sz="105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object 19"/>
          <p:cNvSpPr txBox="1"/>
          <p:nvPr/>
        </p:nvSpPr>
        <p:spPr>
          <a:xfrm>
            <a:off x="7968852" y="7380780"/>
            <a:ext cx="1569884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juliep@elementsmtn.com</a:t>
            </a:r>
            <a:endParaRPr sz="105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11378564" y="7380780"/>
            <a:ext cx="1688046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hghershey@vailresorts.com</a:t>
            </a:r>
            <a:endParaRPr sz="105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4596157" y="7380780"/>
            <a:ext cx="175767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khawkins@highwestlaw.com</a:t>
            </a:r>
            <a:endParaRPr sz="105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0" t="7047" r="1190" b="17786"/>
          <a:stretch/>
        </p:blipFill>
        <p:spPr>
          <a:xfrm>
            <a:off x="1141798" y="3894783"/>
            <a:ext cx="2400604" cy="2400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r="6711" b="11280"/>
          <a:stretch/>
        </p:blipFill>
        <p:spPr>
          <a:xfrm>
            <a:off x="11380977" y="3889572"/>
            <a:ext cx="2406854" cy="2369249"/>
          </a:xfrm>
          <a:prstGeom prst="rect">
            <a:avLst/>
          </a:prstGeom>
        </p:spPr>
      </p:pic>
      <p:sp>
        <p:nvSpPr>
          <p:cNvPr id="9" name="AutoShape 2" descr="Displaying IMG_7638.HE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isplaying IMG_7638.HE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4" r="14368" b="8621"/>
          <a:stretch/>
        </p:blipFill>
        <p:spPr>
          <a:xfrm>
            <a:off x="7998413" y="3858520"/>
            <a:ext cx="2365092" cy="2400301"/>
          </a:xfrm>
          <a:prstGeom prst="rect">
            <a:avLst/>
          </a:prstGeom>
        </p:spPr>
      </p:pic>
      <p:pic>
        <p:nvPicPr>
          <p:cNvPr id="36" name="Picture 3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211AF036-E146-5B25-F4FB-8F2F691ABC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36151"/>
          <a:stretch/>
        </p:blipFill>
        <p:spPr>
          <a:xfrm>
            <a:off x="4590108" y="3889573"/>
            <a:ext cx="2368856" cy="2405755"/>
          </a:xfrm>
          <a:prstGeom prst="rect">
            <a:avLst/>
          </a:prstGeom>
        </p:spPr>
      </p:pic>
      <p:sp>
        <p:nvSpPr>
          <p:cNvPr id="28" name="object 3"/>
          <p:cNvSpPr/>
          <p:nvPr/>
        </p:nvSpPr>
        <p:spPr>
          <a:xfrm>
            <a:off x="1169756" y="3889573"/>
            <a:ext cx="2372645" cy="2405756"/>
          </a:xfrm>
          <a:custGeom>
            <a:avLst/>
            <a:gdLst/>
            <a:ahLst/>
            <a:cxnLst/>
            <a:rect l="l" t="t" r="r" b="b"/>
            <a:pathLst>
              <a:path w="8021320" h="7731125">
                <a:moveTo>
                  <a:pt x="8020698" y="0"/>
                </a:moveTo>
                <a:lnTo>
                  <a:pt x="0" y="0"/>
                </a:lnTo>
                <a:lnTo>
                  <a:pt x="0" y="7730811"/>
                </a:lnTo>
                <a:lnTo>
                  <a:pt x="8020698" y="7730811"/>
                </a:lnTo>
                <a:lnTo>
                  <a:pt x="8020698" y="0"/>
                </a:lnTo>
                <a:close/>
              </a:path>
            </a:pathLst>
          </a:custGeom>
          <a:solidFill>
            <a:srgbClr val="D8D8D8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"/>
          <p:cNvSpPr/>
          <p:nvPr/>
        </p:nvSpPr>
        <p:spPr>
          <a:xfrm>
            <a:off x="4582555" y="3889572"/>
            <a:ext cx="2372645" cy="2405756"/>
          </a:xfrm>
          <a:custGeom>
            <a:avLst/>
            <a:gdLst/>
            <a:ahLst/>
            <a:cxnLst/>
            <a:rect l="l" t="t" r="r" b="b"/>
            <a:pathLst>
              <a:path w="8021320" h="7731125">
                <a:moveTo>
                  <a:pt x="8020698" y="0"/>
                </a:moveTo>
                <a:lnTo>
                  <a:pt x="0" y="0"/>
                </a:lnTo>
                <a:lnTo>
                  <a:pt x="0" y="7730811"/>
                </a:lnTo>
                <a:lnTo>
                  <a:pt x="8020698" y="7730811"/>
                </a:lnTo>
                <a:lnTo>
                  <a:pt x="8020698" y="0"/>
                </a:lnTo>
                <a:close/>
              </a:path>
            </a:pathLst>
          </a:custGeom>
          <a:solidFill>
            <a:srgbClr val="D8D8D8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"/>
          <p:cNvSpPr/>
          <p:nvPr/>
        </p:nvSpPr>
        <p:spPr>
          <a:xfrm>
            <a:off x="7992063" y="3858519"/>
            <a:ext cx="2372645" cy="2405756"/>
          </a:xfrm>
          <a:custGeom>
            <a:avLst/>
            <a:gdLst/>
            <a:ahLst/>
            <a:cxnLst/>
            <a:rect l="l" t="t" r="r" b="b"/>
            <a:pathLst>
              <a:path w="8021320" h="7731125">
                <a:moveTo>
                  <a:pt x="8020698" y="0"/>
                </a:moveTo>
                <a:lnTo>
                  <a:pt x="0" y="0"/>
                </a:lnTo>
                <a:lnTo>
                  <a:pt x="0" y="7730811"/>
                </a:lnTo>
                <a:lnTo>
                  <a:pt x="8020698" y="7730811"/>
                </a:lnTo>
                <a:lnTo>
                  <a:pt x="8020698" y="0"/>
                </a:lnTo>
                <a:close/>
              </a:path>
            </a:pathLst>
          </a:custGeom>
          <a:solidFill>
            <a:srgbClr val="D8D8D8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/>
          <p:cNvSpPr/>
          <p:nvPr/>
        </p:nvSpPr>
        <p:spPr>
          <a:xfrm>
            <a:off x="11380066" y="3889572"/>
            <a:ext cx="2407765" cy="2405756"/>
          </a:xfrm>
          <a:custGeom>
            <a:avLst/>
            <a:gdLst/>
            <a:ahLst/>
            <a:cxnLst/>
            <a:rect l="l" t="t" r="r" b="b"/>
            <a:pathLst>
              <a:path w="8021320" h="7731125">
                <a:moveTo>
                  <a:pt x="8020698" y="0"/>
                </a:moveTo>
                <a:lnTo>
                  <a:pt x="0" y="0"/>
                </a:lnTo>
                <a:lnTo>
                  <a:pt x="0" y="7730811"/>
                </a:lnTo>
                <a:lnTo>
                  <a:pt x="8020698" y="7730811"/>
                </a:lnTo>
                <a:lnTo>
                  <a:pt x="8020698" y="0"/>
                </a:lnTo>
                <a:close/>
              </a:path>
            </a:pathLst>
          </a:custGeom>
          <a:solidFill>
            <a:srgbClr val="D8D8D8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5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510"/>
            <a:ext cx="11748770" cy="11308715"/>
          </a:xfrm>
          <a:custGeom>
            <a:avLst/>
            <a:gdLst/>
            <a:ahLst/>
            <a:cxnLst/>
            <a:rect l="l" t="t" r="r" b="b"/>
            <a:pathLst>
              <a:path w="11748770" h="11308715">
                <a:moveTo>
                  <a:pt x="11748333" y="0"/>
                </a:moveTo>
                <a:lnTo>
                  <a:pt x="0" y="0"/>
                </a:lnTo>
                <a:lnTo>
                  <a:pt x="0" y="11308556"/>
                </a:lnTo>
                <a:lnTo>
                  <a:pt x="11748333" y="11308556"/>
                </a:lnTo>
                <a:lnTo>
                  <a:pt x="11748333" y="0"/>
                </a:lnTo>
                <a:close/>
              </a:path>
            </a:pathLst>
          </a:custGeom>
          <a:solidFill>
            <a:srgbClr val="DB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90315" y="10302875"/>
            <a:ext cx="2713990" cy="0"/>
          </a:xfrm>
          <a:custGeom>
            <a:avLst/>
            <a:gdLst/>
            <a:ahLst/>
            <a:cxnLst/>
            <a:rect l="l" t="t" r="r" b="b"/>
            <a:pathLst>
              <a:path w="2713990">
                <a:moveTo>
                  <a:pt x="0" y="0"/>
                </a:moveTo>
                <a:lnTo>
                  <a:pt x="2713781" y="0"/>
                </a:lnTo>
              </a:path>
            </a:pathLst>
          </a:custGeom>
          <a:ln w="15706">
            <a:solidFill>
              <a:srgbClr val="CA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490450" y="3342083"/>
            <a:ext cx="6934200" cy="49683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The Transit Incentive Campaign strives to increase Tahoe Area Regional Transit (TART) ridership by encouraging visitors and locals to use transit, and educating them on approach.</a:t>
            </a: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The campaign leverages multiple media platforms, and the combined draw of our region’s most popular summer events: converting infrequent riders, and adding value for regulars.</a:t>
            </a: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Transit incentives and parallel outreach reduce real or perceived barriers to increased ridership—remove private vehicles from our roadways,  and improve regional resilience.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490450" y="2559050"/>
            <a:ext cx="304863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150" spc="-1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PROJECT OVERVIEW</a:t>
            </a:r>
            <a:endParaRPr sz="21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51535" y="1028271"/>
            <a:ext cx="4768414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25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Introduction</a:t>
            </a:r>
            <a:br>
              <a:rPr lang="en-US" spc="-25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spc="-25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67" t="-70267" r="-1702" b="-1"/>
          <a:stretch/>
        </p:blipFill>
        <p:spPr>
          <a:xfrm>
            <a:off x="12639033" y="8126263"/>
            <a:ext cx="7395217" cy="24052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92" y="3157389"/>
            <a:ext cx="10670328" cy="71118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72092" y="3157388"/>
            <a:ext cx="10676678" cy="7111815"/>
          </a:xfrm>
          <a:custGeom>
            <a:avLst/>
            <a:gdLst/>
            <a:ahLst/>
            <a:cxnLst/>
            <a:rect l="l" t="t" r="r" b="b"/>
            <a:pathLst>
              <a:path w="8021320" h="7731125">
                <a:moveTo>
                  <a:pt x="8020698" y="0"/>
                </a:moveTo>
                <a:lnTo>
                  <a:pt x="0" y="0"/>
                </a:lnTo>
                <a:lnTo>
                  <a:pt x="0" y="7730811"/>
                </a:lnTo>
                <a:lnTo>
                  <a:pt x="8020698" y="7730811"/>
                </a:lnTo>
                <a:lnTo>
                  <a:pt x="8020698" y="0"/>
                </a:lnTo>
                <a:close/>
              </a:path>
            </a:pathLst>
          </a:custGeom>
          <a:solidFill>
            <a:srgbClr val="D8D8D8">
              <a:alpha val="57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7876" y="0"/>
            <a:ext cx="17946370" cy="11308715"/>
            <a:chOff x="2157876" y="0"/>
            <a:chExt cx="17946370" cy="11308715"/>
          </a:xfrm>
        </p:grpSpPr>
        <p:sp>
          <p:nvSpPr>
            <p:cNvPr id="3" name="object 3"/>
            <p:cNvSpPr/>
            <p:nvPr/>
          </p:nvSpPr>
          <p:spPr>
            <a:xfrm>
              <a:off x="10052049" y="0"/>
              <a:ext cx="10052050" cy="11308715"/>
            </a:xfrm>
            <a:custGeom>
              <a:avLst/>
              <a:gdLst/>
              <a:ahLst/>
              <a:cxnLst/>
              <a:rect l="l" t="t" r="r" b="b"/>
              <a:pathLst>
                <a:path w="10052050" h="11308715">
                  <a:moveTo>
                    <a:pt x="1005203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0052039" y="11308556"/>
                  </a:lnTo>
                  <a:lnTo>
                    <a:pt x="10052039" y="0"/>
                  </a:lnTo>
                  <a:close/>
                </a:path>
              </a:pathLst>
            </a:custGeom>
            <a:solidFill>
              <a:srgbClr val="505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18067" y="6593148"/>
              <a:ext cx="3425190" cy="3207385"/>
            </a:xfrm>
            <a:custGeom>
              <a:avLst/>
              <a:gdLst/>
              <a:ahLst/>
              <a:cxnLst/>
              <a:rect l="l" t="t" r="r" b="b"/>
              <a:pathLst>
                <a:path w="3425190" h="3207384">
                  <a:moveTo>
                    <a:pt x="1416227" y="537756"/>
                  </a:moveTo>
                  <a:lnTo>
                    <a:pt x="1413573" y="516432"/>
                  </a:lnTo>
                  <a:lnTo>
                    <a:pt x="1405331" y="496989"/>
                  </a:lnTo>
                  <a:lnTo>
                    <a:pt x="1392428" y="480352"/>
                  </a:lnTo>
                  <a:lnTo>
                    <a:pt x="1323467" y="410794"/>
                  </a:lnTo>
                  <a:lnTo>
                    <a:pt x="1184694" y="269189"/>
                  </a:lnTo>
                  <a:lnTo>
                    <a:pt x="1114425" y="197993"/>
                  </a:lnTo>
                  <a:lnTo>
                    <a:pt x="1078979" y="162496"/>
                  </a:lnTo>
                  <a:lnTo>
                    <a:pt x="1043292" y="127139"/>
                  </a:lnTo>
                  <a:lnTo>
                    <a:pt x="1007325" y="91960"/>
                  </a:lnTo>
                  <a:lnTo>
                    <a:pt x="971067" y="57035"/>
                  </a:lnTo>
                  <a:lnTo>
                    <a:pt x="934478" y="22402"/>
                  </a:lnTo>
                  <a:lnTo>
                    <a:pt x="884707" y="0"/>
                  </a:lnTo>
                  <a:lnTo>
                    <a:pt x="858888" y="5600"/>
                  </a:lnTo>
                  <a:lnTo>
                    <a:pt x="834936" y="22402"/>
                  </a:lnTo>
                  <a:lnTo>
                    <a:pt x="823887" y="46367"/>
                  </a:lnTo>
                  <a:lnTo>
                    <a:pt x="821245" y="72186"/>
                  </a:lnTo>
                  <a:lnTo>
                    <a:pt x="827938" y="98005"/>
                  </a:lnTo>
                  <a:lnTo>
                    <a:pt x="844892" y="121945"/>
                  </a:lnTo>
                  <a:lnTo>
                    <a:pt x="913815" y="190906"/>
                  </a:lnTo>
                  <a:lnTo>
                    <a:pt x="1051648" y="329704"/>
                  </a:lnTo>
                  <a:lnTo>
                    <a:pt x="1120571" y="399973"/>
                  </a:lnTo>
                  <a:lnTo>
                    <a:pt x="1189494" y="471106"/>
                  </a:lnTo>
                  <a:lnTo>
                    <a:pt x="1258404" y="543318"/>
                  </a:lnTo>
                  <a:lnTo>
                    <a:pt x="1292872" y="579907"/>
                  </a:lnTo>
                  <a:lnTo>
                    <a:pt x="1332699" y="599808"/>
                  </a:lnTo>
                  <a:lnTo>
                    <a:pt x="1364742" y="597789"/>
                  </a:lnTo>
                  <a:lnTo>
                    <a:pt x="1387449" y="591108"/>
                  </a:lnTo>
                  <a:lnTo>
                    <a:pt x="1402689" y="578827"/>
                  </a:lnTo>
                  <a:lnTo>
                    <a:pt x="1412328" y="560006"/>
                  </a:lnTo>
                  <a:lnTo>
                    <a:pt x="1416227" y="537756"/>
                  </a:lnTo>
                  <a:close/>
                </a:path>
                <a:path w="3425190" h="3207384">
                  <a:moveTo>
                    <a:pt x="1773872" y="150355"/>
                  </a:moveTo>
                  <a:lnTo>
                    <a:pt x="1768652" y="122567"/>
                  </a:lnTo>
                  <a:lnTo>
                    <a:pt x="1754200" y="100406"/>
                  </a:lnTo>
                  <a:lnTo>
                    <a:pt x="1732381" y="85737"/>
                  </a:lnTo>
                  <a:lnTo>
                    <a:pt x="1705038" y="80429"/>
                  </a:lnTo>
                  <a:lnTo>
                    <a:pt x="1679219" y="85737"/>
                  </a:lnTo>
                  <a:lnTo>
                    <a:pt x="1660779" y="100406"/>
                  </a:lnTo>
                  <a:lnTo>
                    <a:pt x="1649704" y="122567"/>
                  </a:lnTo>
                  <a:lnTo>
                    <a:pt x="1646021" y="150355"/>
                  </a:lnTo>
                  <a:lnTo>
                    <a:pt x="1646021" y="529907"/>
                  </a:lnTo>
                  <a:lnTo>
                    <a:pt x="1649704" y="557669"/>
                  </a:lnTo>
                  <a:lnTo>
                    <a:pt x="1660779" y="579831"/>
                  </a:lnTo>
                  <a:lnTo>
                    <a:pt x="1679219" y="594499"/>
                  </a:lnTo>
                  <a:lnTo>
                    <a:pt x="1705038" y="599808"/>
                  </a:lnTo>
                  <a:lnTo>
                    <a:pt x="1732381" y="594347"/>
                  </a:lnTo>
                  <a:lnTo>
                    <a:pt x="1754200" y="578573"/>
                  </a:lnTo>
                  <a:lnTo>
                    <a:pt x="1768652" y="553453"/>
                  </a:lnTo>
                  <a:lnTo>
                    <a:pt x="1773872" y="519899"/>
                  </a:lnTo>
                  <a:lnTo>
                    <a:pt x="1773872" y="340144"/>
                  </a:lnTo>
                  <a:lnTo>
                    <a:pt x="1773872" y="150355"/>
                  </a:lnTo>
                  <a:close/>
                </a:path>
                <a:path w="3425190" h="3207384">
                  <a:moveTo>
                    <a:pt x="2596692" y="80606"/>
                  </a:moveTo>
                  <a:lnTo>
                    <a:pt x="2594381" y="49593"/>
                  </a:lnTo>
                  <a:lnTo>
                    <a:pt x="2579116" y="22313"/>
                  </a:lnTo>
                  <a:lnTo>
                    <a:pt x="2553690" y="2463"/>
                  </a:lnTo>
                  <a:lnTo>
                    <a:pt x="2527338" y="139"/>
                  </a:lnTo>
                  <a:lnTo>
                    <a:pt x="2505608" y="6172"/>
                  </a:lnTo>
                  <a:lnTo>
                    <a:pt x="2485733" y="17805"/>
                  </a:lnTo>
                  <a:lnTo>
                    <a:pt x="2464930" y="32232"/>
                  </a:lnTo>
                  <a:lnTo>
                    <a:pt x="2430208" y="69430"/>
                  </a:lnTo>
                  <a:lnTo>
                    <a:pt x="2395105" y="106616"/>
                  </a:lnTo>
                  <a:lnTo>
                    <a:pt x="2359660" y="143713"/>
                  </a:lnTo>
                  <a:lnTo>
                    <a:pt x="2323922" y="180721"/>
                  </a:lnTo>
                  <a:lnTo>
                    <a:pt x="2287892" y="217589"/>
                  </a:lnTo>
                  <a:lnTo>
                    <a:pt x="2251633" y="254279"/>
                  </a:lnTo>
                  <a:lnTo>
                    <a:pt x="2215159" y="290766"/>
                  </a:lnTo>
                  <a:lnTo>
                    <a:pt x="2178520" y="327012"/>
                  </a:lnTo>
                  <a:lnTo>
                    <a:pt x="2141753" y="362978"/>
                  </a:lnTo>
                  <a:lnTo>
                    <a:pt x="2104872" y="398627"/>
                  </a:lnTo>
                  <a:lnTo>
                    <a:pt x="2067928" y="433946"/>
                  </a:lnTo>
                  <a:lnTo>
                    <a:pt x="2030945" y="468871"/>
                  </a:lnTo>
                  <a:lnTo>
                    <a:pt x="2025091" y="476313"/>
                  </a:lnTo>
                  <a:lnTo>
                    <a:pt x="2017077" y="491210"/>
                  </a:lnTo>
                  <a:lnTo>
                    <a:pt x="2011210" y="498652"/>
                  </a:lnTo>
                  <a:lnTo>
                    <a:pt x="2001202" y="531063"/>
                  </a:lnTo>
                  <a:lnTo>
                    <a:pt x="2012442" y="564400"/>
                  </a:lnTo>
                  <a:lnTo>
                    <a:pt x="2040343" y="592150"/>
                  </a:lnTo>
                  <a:lnTo>
                    <a:pt x="2080260" y="607822"/>
                  </a:lnTo>
                  <a:lnTo>
                    <a:pt x="2090737" y="594626"/>
                  </a:lnTo>
                  <a:lnTo>
                    <a:pt x="2104923" y="584225"/>
                  </a:lnTo>
                  <a:lnTo>
                    <a:pt x="2119096" y="575703"/>
                  </a:lnTo>
                  <a:lnTo>
                    <a:pt x="2129574" y="568109"/>
                  </a:lnTo>
                  <a:lnTo>
                    <a:pt x="2583281" y="111620"/>
                  </a:lnTo>
                  <a:lnTo>
                    <a:pt x="2596692" y="80606"/>
                  </a:lnTo>
                  <a:close/>
                </a:path>
                <a:path w="3425190" h="3207384">
                  <a:moveTo>
                    <a:pt x="3424771" y="1302372"/>
                  </a:moveTo>
                  <a:lnTo>
                    <a:pt x="3418446" y="1264272"/>
                  </a:lnTo>
                  <a:lnTo>
                    <a:pt x="3396399" y="1238872"/>
                  </a:lnTo>
                  <a:lnTo>
                    <a:pt x="3336810" y="1162672"/>
                  </a:lnTo>
                  <a:lnTo>
                    <a:pt x="3306800" y="1111872"/>
                  </a:lnTo>
                  <a:lnTo>
                    <a:pt x="3258172" y="1050671"/>
                  </a:lnTo>
                  <a:lnTo>
                    <a:pt x="3258172" y="1289672"/>
                  </a:lnTo>
                  <a:lnTo>
                    <a:pt x="3222828" y="1315072"/>
                  </a:lnTo>
                  <a:lnTo>
                    <a:pt x="3186125" y="1353172"/>
                  </a:lnTo>
                  <a:lnTo>
                    <a:pt x="3148330" y="1391272"/>
                  </a:lnTo>
                  <a:lnTo>
                    <a:pt x="3109696" y="1429372"/>
                  </a:lnTo>
                  <a:lnTo>
                    <a:pt x="3070529" y="1454772"/>
                  </a:lnTo>
                  <a:lnTo>
                    <a:pt x="3031083" y="1492872"/>
                  </a:lnTo>
                  <a:lnTo>
                    <a:pt x="2928645" y="1361109"/>
                  </a:lnTo>
                  <a:lnTo>
                    <a:pt x="2928645" y="1594472"/>
                  </a:lnTo>
                  <a:lnTo>
                    <a:pt x="2927883" y="1607172"/>
                  </a:lnTo>
                  <a:lnTo>
                    <a:pt x="2922473" y="1632572"/>
                  </a:lnTo>
                  <a:lnTo>
                    <a:pt x="2900680" y="1670672"/>
                  </a:lnTo>
                  <a:lnTo>
                    <a:pt x="2879585" y="1721472"/>
                  </a:lnTo>
                  <a:lnTo>
                    <a:pt x="2858960" y="1759572"/>
                  </a:lnTo>
                  <a:lnTo>
                    <a:pt x="2838551" y="1810372"/>
                  </a:lnTo>
                  <a:lnTo>
                    <a:pt x="2818155" y="1848472"/>
                  </a:lnTo>
                  <a:lnTo>
                    <a:pt x="2797518" y="1886572"/>
                  </a:lnTo>
                  <a:lnTo>
                    <a:pt x="2776423" y="1937372"/>
                  </a:lnTo>
                  <a:lnTo>
                    <a:pt x="2758338" y="1979536"/>
                  </a:lnTo>
                  <a:lnTo>
                    <a:pt x="2758338" y="2216772"/>
                  </a:lnTo>
                  <a:lnTo>
                    <a:pt x="2754630" y="2254872"/>
                  </a:lnTo>
                  <a:lnTo>
                    <a:pt x="2743682" y="2280272"/>
                  </a:lnTo>
                  <a:lnTo>
                    <a:pt x="2726245" y="2292972"/>
                  </a:lnTo>
                  <a:lnTo>
                    <a:pt x="2703258" y="2305672"/>
                  </a:lnTo>
                  <a:lnTo>
                    <a:pt x="2675636" y="2318372"/>
                  </a:lnTo>
                  <a:lnTo>
                    <a:pt x="2617635" y="2318372"/>
                  </a:lnTo>
                  <a:lnTo>
                    <a:pt x="2590952" y="2305672"/>
                  </a:lnTo>
                  <a:lnTo>
                    <a:pt x="2567051" y="2280272"/>
                  </a:lnTo>
                  <a:lnTo>
                    <a:pt x="2241219" y="1937372"/>
                  </a:lnTo>
                  <a:lnTo>
                    <a:pt x="2219160" y="1924672"/>
                  </a:lnTo>
                  <a:lnTo>
                    <a:pt x="2198027" y="1899272"/>
                  </a:lnTo>
                  <a:lnTo>
                    <a:pt x="2178735" y="1886572"/>
                  </a:lnTo>
                  <a:lnTo>
                    <a:pt x="2162238" y="1861172"/>
                  </a:lnTo>
                  <a:lnTo>
                    <a:pt x="2132774" y="1835772"/>
                  </a:lnTo>
                  <a:lnTo>
                    <a:pt x="2077542" y="1835772"/>
                  </a:lnTo>
                  <a:lnTo>
                    <a:pt x="2053628" y="1848472"/>
                  </a:lnTo>
                  <a:lnTo>
                    <a:pt x="2037130" y="1873872"/>
                  </a:lnTo>
                  <a:lnTo>
                    <a:pt x="2032647" y="1899272"/>
                  </a:lnTo>
                  <a:lnTo>
                    <a:pt x="2041131" y="1924672"/>
                  </a:lnTo>
                  <a:lnTo>
                    <a:pt x="2063508" y="1950072"/>
                  </a:lnTo>
                  <a:lnTo>
                    <a:pt x="2201722" y="2102472"/>
                  </a:lnTo>
                  <a:lnTo>
                    <a:pt x="2236279" y="2127872"/>
                  </a:lnTo>
                  <a:lnTo>
                    <a:pt x="2374506" y="2280272"/>
                  </a:lnTo>
                  <a:lnTo>
                    <a:pt x="2409063" y="2305672"/>
                  </a:lnTo>
                  <a:lnTo>
                    <a:pt x="2478176" y="2381872"/>
                  </a:lnTo>
                  <a:lnTo>
                    <a:pt x="2487130" y="2394572"/>
                  </a:lnTo>
                  <a:lnTo>
                    <a:pt x="2508732" y="2419972"/>
                  </a:lnTo>
                  <a:lnTo>
                    <a:pt x="2517673" y="2445372"/>
                  </a:lnTo>
                  <a:lnTo>
                    <a:pt x="2519680" y="2470772"/>
                  </a:lnTo>
                  <a:lnTo>
                    <a:pt x="2511501" y="2508872"/>
                  </a:lnTo>
                  <a:lnTo>
                    <a:pt x="2494076" y="2534272"/>
                  </a:lnTo>
                  <a:lnTo>
                    <a:pt x="2468308" y="2546972"/>
                  </a:lnTo>
                  <a:lnTo>
                    <a:pt x="2437295" y="2559672"/>
                  </a:lnTo>
                  <a:lnTo>
                    <a:pt x="2405367" y="2572372"/>
                  </a:lnTo>
                  <a:lnTo>
                    <a:pt x="2375281" y="2559672"/>
                  </a:lnTo>
                  <a:lnTo>
                    <a:pt x="2349830" y="2534272"/>
                  </a:lnTo>
                  <a:lnTo>
                    <a:pt x="2063508" y="2254872"/>
                  </a:lnTo>
                  <a:lnTo>
                    <a:pt x="2034044" y="2229472"/>
                  </a:lnTo>
                  <a:lnTo>
                    <a:pt x="2005507" y="2216772"/>
                  </a:lnTo>
                  <a:lnTo>
                    <a:pt x="1978812" y="2229472"/>
                  </a:lnTo>
                  <a:lnTo>
                    <a:pt x="1954898" y="2242172"/>
                  </a:lnTo>
                  <a:lnTo>
                    <a:pt x="1938388" y="2267572"/>
                  </a:lnTo>
                  <a:lnTo>
                    <a:pt x="1933917" y="2292972"/>
                  </a:lnTo>
                  <a:lnTo>
                    <a:pt x="1942401" y="2318372"/>
                  </a:lnTo>
                  <a:lnTo>
                    <a:pt x="1998091" y="2381872"/>
                  </a:lnTo>
                  <a:lnTo>
                    <a:pt x="2031415" y="2407272"/>
                  </a:lnTo>
                  <a:lnTo>
                    <a:pt x="2131390" y="2521572"/>
                  </a:lnTo>
                  <a:lnTo>
                    <a:pt x="2164702" y="2546972"/>
                  </a:lnTo>
                  <a:lnTo>
                    <a:pt x="2231352" y="2623172"/>
                  </a:lnTo>
                  <a:lnTo>
                    <a:pt x="2244471" y="2635872"/>
                  </a:lnTo>
                  <a:lnTo>
                    <a:pt x="2254796" y="2648572"/>
                  </a:lnTo>
                  <a:lnTo>
                    <a:pt x="2263292" y="2661272"/>
                  </a:lnTo>
                  <a:lnTo>
                    <a:pt x="2270849" y="2673972"/>
                  </a:lnTo>
                  <a:lnTo>
                    <a:pt x="2272855" y="2712072"/>
                  </a:lnTo>
                  <a:lnTo>
                    <a:pt x="2264676" y="2750172"/>
                  </a:lnTo>
                  <a:lnTo>
                    <a:pt x="2247239" y="2775572"/>
                  </a:lnTo>
                  <a:lnTo>
                    <a:pt x="2221471" y="2800972"/>
                  </a:lnTo>
                  <a:lnTo>
                    <a:pt x="2132622" y="2800972"/>
                  </a:lnTo>
                  <a:lnTo>
                    <a:pt x="2102993" y="2775572"/>
                  </a:lnTo>
                  <a:lnTo>
                    <a:pt x="2067674" y="2750172"/>
                  </a:lnTo>
                  <a:lnTo>
                    <a:pt x="2035111" y="2712072"/>
                  </a:lnTo>
                  <a:lnTo>
                    <a:pt x="2004415" y="2673972"/>
                  </a:lnTo>
                  <a:lnTo>
                    <a:pt x="1945030" y="2623172"/>
                  </a:lnTo>
                  <a:lnTo>
                    <a:pt x="1921268" y="2597772"/>
                  </a:lnTo>
                  <a:lnTo>
                    <a:pt x="1870049" y="2597772"/>
                  </a:lnTo>
                  <a:lnTo>
                    <a:pt x="1846300" y="2623172"/>
                  </a:lnTo>
                  <a:lnTo>
                    <a:pt x="1829638" y="2635872"/>
                  </a:lnTo>
                  <a:lnTo>
                    <a:pt x="1824075" y="2661272"/>
                  </a:lnTo>
                  <a:lnTo>
                    <a:pt x="1829638" y="2686672"/>
                  </a:lnTo>
                  <a:lnTo>
                    <a:pt x="1846300" y="2712072"/>
                  </a:lnTo>
                  <a:lnTo>
                    <a:pt x="1889023" y="2750172"/>
                  </a:lnTo>
                  <a:lnTo>
                    <a:pt x="1928977" y="2788272"/>
                  </a:lnTo>
                  <a:lnTo>
                    <a:pt x="1967077" y="2839072"/>
                  </a:lnTo>
                  <a:lnTo>
                    <a:pt x="2004263" y="2877172"/>
                  </a:lnTo>
                  <a:lnTo>
                    <a:pt x="2029460" y="2915272"/>
                  </a:lnTo>
                  <a:lnTo>
                    <a:pt x="2035225" y="2953372"/>
                  </a:lnTo>
                  <a:lnTo>
                    <a:pt x="2023465" y="2991472"/>
                  </a:lnTo>
                  <a:lnTo>
                    <a:pt x="1996046" y="3029572"/>
                  </a:lnTo>
                  <a:lnTo>
                    <a:pt x="1954898" y="3042272"/>
                  </a:lnTo>
                  <a:lnTo>
                    <a:pt x="1893189" y="3042272"/>
                  </a:lnTo>
                  <a:lnTo>
                    <a:pt x="1866036" y="3029572"/>
                  </a:lnTo>
                  <a:lnTo>
                    <a:pt x="1846300" y="3004172"/>
                  </a:lnTo>
                  <a:lnTo>
                    <a:pt x="1846300" y="2991472"/>
                  </a:lnTo>
                  <a:lnTo>
                    <a:pt x="1858746" y="2927972"/>
                  </a:lnTo>
                  <a:lnTo>
                    <a:pt x="1863229" y="2877172"/>
                  </a:lnTo>
                  <a:lnTo>
                    <a:pt x="1859826" y="2839072"/>
                  </a:lnTo>
                  <a:lnTo>
                    <a:pt x="1848624" y="2800972"/>
                  </a:lnTo>
                  <a:lnTo>
                    <a:pt x="1842312" y="2788272"/>
                  </a:lnTo>
                  <a:lnTo>
                    <a:pt x="1829701" y="2762872"/>
                  </a:lnTo>
                  <a:lnTo>
                    <a:pt x="1803146" y="2724772"/>
                  </a:lnTo>
                  <a:lnTo>
                    <a:pt x="1769021" y="2699372"/>
                  </a:lnTo>
                  <a:lnTo>
                    <a:pt x="1731518" y="2676474"/>
                  </a:lnTo>
                  <a:lnTo>
                    <a:pt x="1731518" y="2889872"/>
                  </a:lnTo>
                  <a:lnTo>
                    <a:pt x="1728901" y="2915272"/>
                  </a:lnTo>
                  <a:lnTo>
                    <a:pt x="1689862" y="2978772"/>
                  </a:lnTo>
                  <a:lnTo>
                    <a:pt x="1637411" y="3029572"/>
                  </a:lnTo>
                  <a:lnTo>
                    <a:pt x="1585429" y="3067672"/>
                  </a:lnTo>
                  <a:lnTo>
                    <a:pt x="1558734" y="3080372"/>
                  </a:lnTo>
                  <a:lnTo>
                    <a:pt x="1530197" y="3080372"/>
                  </a:lnTo>
                  <a:lnTo>
                    <a:pt x="1476362" y="3054972"/>
                  </a:lnTo>
                  <a:lnTo>
                    <a:pt x="1453527" y="3004172"/>
                  </a:lnTo>
                  <a:lnTo>
                    <a:pt x="1451368" y="2966072"/>
                  </a:lnTo>
                  <a:lnTo>
                    <a:pt x="1451368" y="2940672"/>
                  </a:lnTo>
                  <a:lnTo>
                    <a:pt x="1482839" y="2902572"/>
                  </a:lnTo>
                  <a:lnTo>
                    <a:pt x="1509217" y="2864472"/>
                  </a:lnTo>
                  <a:lnTo>
                    <a:pt x="1518018" y="2851772"/>
                  </a:lnTo>
                  <a:lnTo>
                    <a:pt x="1556893" y="2826372"/>
                  </a:lnTo>
                  <a:lnTo>
                    <a:pt x="1599463" y="2800972"/>
                  </a:lnTo>
                  <a:lnTo>
                    <a:pt x="1630311" y="2788272"/>
                  </a:lnTo>
                  <a:lnTo>
                    <a:pt x="1661172" y="2788272"/>
                  </a:lnTo>
                  <a:lnTo>
                    <a:pt x="1688325" y="2800972"/>
                  </a:lnTo>
                  <a:lnTo>
                    <a:pt x="1708073" y="2826372"/>
                  </a:lnTo>
                  <a:lnTo>
                    <a:pt x="1724888" y="2864472"/>
                  </a:lnTo>
                  <a:lnTo>
                    <a:pt x="1731518" y="2889872"/>
                  </a:lnTo>
                  <a:lnTo>
                    <a:pt x="1731518" y="2676474"/>
                  </a:lnTo>
                  <a:lnTo>
                    <a:pt x="1727428" y="2673972"/>
                  </a:lnTo>
                  <a:lnTo>
                    <a:pt x="1678444" y="2661272"/>
                  </a:lnTo>
                  <a:lnTo>
                    <a:pt x="1668576" y="2661272"/>
                  </a:lnTo>
                  <a:lnTo>
                    <a:pt x="1668576" y="2648572"/>
                  </a:lnTo>
                  <a:lnTo>
                    <a:pt x="1670519" y="2597772"/>
                  </a:lnTo>
                  <a:lnTo>
                    <a:pt x="1663700" y="2546972"/>
                  </a:lnTo>
                  <a:lnTo>
                    <a:pt x="1648828" y="2496172"/>
                  </a:lnTo>
                  <a:lnTo>
                    <a:pt x="1626641" y="2458072"/>
                  </a:lnTo>
                  <a:lnTo>
                    <a:pt x="1597875" y="2432672"/>
                  </a:lnTo>
                  <a:lnTo>
                    <a:pt x="1563255" y="2407272"/>
                  </a:lnTo>
                  <a:lnTo>
                    <a:pt x="1535290" y="2389403"/>
                  </a:lnTo>
                  <a:lnTo>
                    <a:pt x="1535290" y="2597772"/>
                  </a:lnTo>
                  <a:lnTo>
                    <a:pt x="1531277" y="2635872"/>
                  </a:lnTo>
                  <a:lnTo>
                    <a:pt x="1510601" y="2673972"/>
                  </a:lnTo>
                  <a:lnTo>
                    <a:pt x="1479880" y="2699372"/>
                  </a:lnTo>
                  <a:lnTo>
                    <a:pt x="1447253" y="2737472"/>
                  </a:lnTo>
                  <a:lnTo>
                    <a:pt x="1413217" y="2775572"/>
                  </a:lnTo>
                  <a:lnTo>
                    <a:pt x="1378216" y="2800972"/>
                  </a:lnTo>
                  <a:lnTo>
                    <a:pt x="1342758" y="2839072"/>
                  </a:lnTo>
                  <a:lnTo>
                    <a:pt x="1327950" y="2851772"/>
                  </a:lnTo>
                  <a:lnTo>
                    <a:pt x="1313141" y="2851772"/>
                  </a:lnTo>
                  <a:lnTo>
                    <a:pt x="1298321" y="2864472"/>
                  </a:lnTo>
                  <a:lnTo>
                    <a:pt x="1250035" y="2864472"/>
                  </a:lnTo>
                  <a:lnTo>
                    <a:pt x="1223048" y="2851772"/>
                  </a:lnTo>
                  <a:lnTo>
                    <a:pt x="1201597" y="2839072"/>
                  </a:lnTo>
                  <a:lnTo>
                    <a:pt x="1184783" y="2813672"/>
                  </a:lnTo>
                  <a:lnTo>
                    <a:pt x="1175372" y="2775572"/>
                  </a:lnTo>
                  <a:lnTo>
                    <a:pt x="1176147" y="2750172"/>
                  </a:lnTo>
                  <a:lnTo>
                    <a:pt x="1204531" y="2699372"/>
                  </a:lnTo>
                  <a:lnTo>
                    <a:pt x="1235265" y="2661272"/>
                  </a:lnTo>
                  <a:lnTo>
                    <a:pt x="1267879" y="2623172"/>
                  </a:lnTo>
                  <a:lnTo>
                    <a:pt x="1301927" y="2597772"/>
                  </a:lnTo>
                  <a:lnTo>
                    <a:pt x="1336916" y="2559672"/>
                  </a:lnTo>
                  <a:lnTo>
                    <a:pt x="1372387" y="2534272"/>
                  </a:lnTo>
                  <a:lnTo>
                    <a:pt x="1404924" y="2508872"/>
                  </a:lnTo>
                  <a:lnTo>
                    <a:pt x="1440256" y="2496172"/>
                  </a:lnTo>
                  <a:lnTo>
                    <a:pt x="1473733" y="2508872"/>
                  </a:lnTo>
                  <a:lnTo>
                    <a:pt x="1500733" y="2534272"/>
                  </a:lnTo>
                  <a:lnTo>
                    <a:pt x="1524495" y="2559672"/>
                  </a:lnTo>
                  <a:lnTo>
                    <a:pt x="1535290" y="2597772"/>
                  </a:lnTo>
                  <a:lnTo>
                    <a:pt x="1535290" y="2389403"/>
                  </a:lnTo>
                  <a:lnTo>
                    <a:pt x="1523517" y="2381872"/>
                  </a:lnTo>
                  <a:lnTo>
                    <a:pt x="1479397" y="2369172"/>
                  </a:lnTo>
                  <a:lnTo>
                    <a:pt x="1431620" y="2356472"/>
                  </a:lnTo>
                  <a:lnTo>
                    <a:pt x="1426057" y="2305672"/>
                  </a:lnTo>
                  <a:lnTo>
                    <a:pt x="1409395" y="2254872"/>
                  </a:lnTo>
                  <a:lnTo>
                    <a:pt x="1381633" y="2216772"/>
                  </a:lnTo>
                  <a:lnTo>
                    <a:pt x="1342758" y="2165972"/>
                  </a:lnTo>
                  <a:lnTo>
                    <a:pt x="1298321" y="2141512"/>
                  </a:lnTo>
                  <a:lnTo>
                    <a:pt x="1298321" y="2343772"/>
                  </a:lnTo>
                  <a:lnTo>
                    <a:pt x="1294320" y="2381872"/>
                  </a:lnTo>
                  <a:lnTo>
                    <a:pt x="1273644" y="2419972"/>
                  </a:lnTo>
                  <a:lnTo>
                    <a:pt x="1238097" y="2458072"/>
                  </a:lnTo>
                  <a:lnTo>
                    <a:pt x="1095933" y="2597772"/>
                  </a:lnTo>
                  <a:lnTo>
                    <a:pt x="1085443" y="2610472"/>
                  </a:lnTo>
                  <a:lnTo>
                    <a:pt x="1057046" y="2610472"/>
                  </a:lnTo>
                  <a:lnTo>
                    <a:pt x="1046556" y="2623172"/>
                  </a:lnTo>
                  <a:lnTo>
                    <a:pt x="1013091" y="2610472"/>
                  </a:lnTo>
                  <a:lnTo>
                    <a:pt x="964641" y="2585072"/>
                  </a:lnTo>
                  <a:lnTo>
                    <a:pt x="936879" y="2534272"/>
                  </a:lnTo>
                  <a:lnTo>
                    <a:pt x="934250" y="2496172"/>
                  </a:lnTo>
                  <a:lnTo>
                    <a:pt x="940892" y="2470772"/>
                  </a:lnTo>
                  <a:lnTo>
                    <a:pt x="957707" y="2445372"/>
                  </a:lnTo>
                  <a:lnTo>
                    <a:pt x="1060996" y="2343772"/>
                  </a:lnTo>
                  <a:lnTo>
                    <a:pt x="1125550" y="2280272"/>
                  </a:lnTo>
                  <a:lnTo>
                    <a:pt x="1158252" y="2254872"/>
                  </a:lnTo>
                  <a:lnTo>
                    <a:pt x="1194663" y="2254872"/>
                  </a:lnTo>
                  <a:lnTo>
                    <a:pt x="1231061" y="2267572"/>
                  </a:lnTo>
                  <a:lnTo>
                    <a:pt x="1263764" y="2280272"/>
                  </a:lnTo>
                  <a:lnTo>
                    <a:pt x="1287526" y="2318372"/>
                  </a:lnTo>
                  <a:lnTo>
                    <a:pt x="1298321" y="2343772"/>
                  </a:lnTo>
                  <a:lnTo>
                    <a:pt x="1298321" y="2141512"/>
                  </a:lnTo>
                  <a:lnTo>
                    <a:pt x="1296631" y="2140572"/>
                  </a:lnTo>
                  <a:lnTo>
                    <a:pt x="1196975" y="2115172"/>
                  </a:lnTo>
                  <a:lnTo>
                    <a:pt x="1145286" y="2115172"/>
                  </a:lnTo>
                  <a:lnTo>
                    <a:pt x="1132243" y="2077072"/>
                  </a:lnTo>
                  <a:lnTo>
                    <a:pt x="1125931" y="2064372"/>
                  </a:lnTo>
                  <a:lnTo>
                    <a:pt x="1113294" y="2038972"/>
                  </a:lnTo>
                  <a:lnTo>
                    <a:pt x="1089139" y="2000872"/>
                  </a:lnTo>
                  <a:lnTo>
                    <a:pt x="1074801" y="1988172"/>
                  </a:lnTo>
                  <a:lnTo>
                    <a:pt x="1060462" y="1975472"/>
                  </a:lnTo>
                  <a:lnTo>
                    <a:pt x="1027938" y="1950072"/>
                  </a:lnTo>
                  <a:lnTo>
                    <a:pt x="1011999" y="1944408"/>
                  </a:lnTo>
                  <a:lnTo>
                    <a:pt x="1011999" y="2153272"/>
                  </a:lnTo>
                  <a:lnTo>
                    <a:pt x="1007986" y="2191372"/>
                  </a:lnTo>
                  <a:lnTo>
                    <a:pt x="987310" y="2216772"/>
                  </a:lnTo>
                  <a:lnTo>
                    <a:pt x="963561" y="2254872"/>
                  </a:lnTo>
                  <a:lnTo>
                    <a:pt x="912355" y="2305672"/>
                  </a:lnTo>
                  <a:lnTo>
                    <a:pt x="888593" y="2331072"/>
                  </a:lnTo>
                  <a:lnTo>
                    <a:pt x="873785" y="2331072"/>
                  </a:lnTo>
                  <a:lnTo>
                    <a:pt x="844156" y="2343772"/>
                  </a:lnTo>
                  <a:lnTo>
                    <a:pt x="795870" y="2343772"/>
                  </a:lnTo>
                  <a:lnTo>
                    <a:pt x="768870" y="2331072"/>
                  </a:lnTo>
                  <a:lnTo>
                    <a:pt x="747433" y="2318372"/>
                  </a:lnTo>
                  <a:lnTo>
                    <a:pt x="730605" y="2292972"/>
                  </a:lnTo>
                  <a:lnTo>
                    <a:pt x="725373" y="2254872"/>
                  </a:lnTo>
                  <a:lnTo>
                    <a:pt x="725678" y="2229472"/>
                  </a:lnTo>
                  <a:lnTo>
                    <a:pt x="733399" y="2204072"/>
                  </a:lnTo>
                  <a:lnTo>
                    <a:pt x="750354" y="2178672"/>
                  </a:lnTo>
                  <a:lnTo>
                    <a:pt x="794791" y="2127872"/>
                  </a:lnTo>
                  <a:lnTo>
                    <a:pt x="817003" y="2115172"/>
                  </a:lnTo>
                  <a:lnTo>
                    <a:pt x="839228" y="2089772"/>
                  </a:lnTo>
                  <a:lnTo>
                    <a:pt x="871931" y="2064372"/>
                  </a:lnTo>
                  <a:lnTo>
                    <a:pt x="944740" y="2064372"/>
                  </a:lnTo>
                  <a:lnTo>
                    <a:pt x="977442" y="2077072"/>
                  </a:lnTo>
                  <a:lnTo>
                    <a:pt x="1001204" y="2115172"/>
                  </a:lnTo>
                  <a:lnTo>
                    <a:pt x="1011999" y="2153272"/>
                  </a:lnTo>
                  <a:lnTo>
                    <a:pt x="1011999" y="1944408"/>
                  </a:lnTo>
                  <a:lnTo>
                    <a:pt x="992263" y="1937372"/>
                  </a:lnTo>
                  <a:lnTo>
                    <a:pt x="954112" y="1924672"/>
                  </a:lnTo>
                  <a:lnTo>
                    <a:pt x="873163" y="1924672"/>
                  </a:lnTo>
                  <a:lnTo>
                    <a:pt x="790562" y="1950072"/>
                  </a:lnTo>
                  <a:lnTo>
                    <a:pt x="750354" y="1988172"/>
                  </a:lnTo>
                  <a:lnTo>
                    <a:pt x="721080" y="1937372"/>
                  </a:lnTo>
                  <a:lnTo>
                    <a:pt x="692365" y="1899272"/>
                  </a:lnTo>
                  <a:lnTo>
                    <a:pt x="664057" y="1861172"/>
                  </a:lnTo>
                  <a:lnTo>
                    <a:pt x="579958" y="1746872"/>
                  </a:lnTo>
                  <a:lnTo>
                    <a:pt x="551649" y="1708772"/>
                  </a:lnTo>
                  <a:lnTo>
                    <a:pt x="522935" y="1670672"/>
                  </a:lnTo>
                  <a:lnTo>
                    <a:pt x="493649" y="1632572"/>
                  </a:lnTo>
                  <a:lnTo>
                    <a:pt x="574408" y="1530972"/>
                  </a:lnTo>
                  <a:lnTo>
                    <a:pt x="675347" y="1403972"/>
                  </a:lnTo>
                  <a:lnTo>
                    <a:pt x="834301" y="1213472"/>
                  </a:lnTo>
                  <a:lnTo>
                    <a:pt x="866394" y="1162672"/>
                  </a:lnTo>
                  <a:lnTo>
                    <a:pt x="963574" y="1048372"/>
                  </a:lnTo>
                  <a:lnTo>
                    <a:pt x="1029296" y="972172"/>
                  </a:lnTo>
                  <a:lnTo>
                    <a:pt x="1095933" y="895972"/>
                  </a:lnTo>
                  <a:lnTo>
                    <a:pt x="1103490" y="883272"/>
                  </a:lnTo>
                  <a:lnTo>
                    <a:pt x="1111973" y="870572"/>
                  </a:lnTo>
                  <a:lnTo>
                    <a:pt x="1122311" y="870572"/>
                  </a:lnTo>
                  <a:lnTo>
                    <a:pt x="1135430" y="883272"/>
                  </a:lnTo>
                  <a:lnTo>
                    <a:pt x="1178306" y="895972"/>
                  </a:lnTo>
                  <a:lnTo>
                    <a:pt x="1260373" y="908672"/>
                  </a:lnTo>
                  <a:lnTo>
                    <a:pt x="1303261" y="934072"/>
                  </a:lnTo>
                  <a:lnTo>
                    <a:pt x="1301572" y="934072"/>
                  </a:lnTo>
                  <a:lnTo>
                    <a:pt x="1297089" y="946772"/>
                  </a:lnTo>
                  <a:lnTo>
                    <a:pt x="1290764" y="946772"/>
                  </a:lnTo>
                  <a:lnTo>
                    <a:pt x="1283512" y="959472"/>
                  </a:lnTo>
                  <a:lnTo>
                    <a:pt x="1259827" y="997572"/>
                  </a:lnTo>
                  <a:lnTo>
                    <a:pt x="1236129" y="1048372"/>
                  </a:lnTo>
                  <a:lnTo>
                    <a:pt x="1212430" y="1086472"/>
                  </a:lnTo>
                  <a:lnTo>
                    <a:pt x="1188732" y="1137272"/>
                  </a:lnTo>
                  <a:lnTo>
                    <a:pt x="1141349" y="1213472"/>
                  </a:lnTo>
                  <a:lnTo>
                    <a:pt x="1117650" y="1264272"/>
                  </a:lnTo>
                  <a:lnTo>
                    <a:pt x="1070254" y="1340472"/>
                  </a:lnTo>
                  <a:lnTo>
                    <a:pt x="1046556" y="1391272"/>
                  </a:lnTo>
                  <a:lnTo>
                    <a:pt x="1029906" y="1429372"/>
                  </a:lnTo>
                  <a:lnTo>
                    <a:pt x="1021207" y="1467472"/>
                  </a:lnTo>
                  <a:lnTo>
                    <a:pt x="1020076" y="1518272"/>
                  </a:lnTo>
                  <a:lnTo>
                    <a:pt x="1026172" y="1556372"/>
                  </a:lnTo>
                  <a:lnTo>
                    <a:pt x="1039152" y="1594472"/>
                  </a:lnTo>
                  <a:lnTo>
                    <a:pt x="1058646" y="1632572"/>
                  </a:lnTo>
                  <a:lnTo>
                    <a:pt x="1084300" y="1670672"/>
                  </a:lnTo>
                  <a:lnTo>
                    <a:pt x="1115745" y="1696072"/>
                  </a:lnTo>
                  <a:lnTo>
                    <a:pt x="1152664" y="1721472"/>
                  </a:lnTo>
                  <a:lnTo>
                    <a:pt x="1194663" y="1734172"/>
                  </a:lnTo>
                  <a:lnTo>
                    <a:pt x="1244574" y="1746872"/>
                  </a:lnTo>
                  <a:lnTo>
                    <a:pt x="1342758" y="1721472"/>
                  </a:lnTo>
                  <a:lnTo>
                    <a:pt x="1387729" y="1696072"/>
                  </a:lnTo>
                  <a:lnTo>
                    <a:pt x="1427772" y="1670672"/>
                  </a:lnTo>
                  <a:lnTo>
                    <a:pt x="1461236" y="1619872"/>
                  </a:lnTo>
                  <a:lnTo>
                    <a:pt x="1469707" y="1607172"/>
                  </a:lnTo>
                  <a:lnTo>
                    <a:pt x="1486649" y="1581772"/>
                  </a:lnTo>
                  <a:lnTo>
                    <a:pt x="1513166" y="1530972"/>
                  </a:lnTo>
                  <a:lnTo>
                    <a:pt x="1567281" y="1442072"/>
                  </a:lnTo>
                  <a:lnTo>
                    <a:pt x="1593799" y="1391272"/>
                  </a:lnTo>
                  <a:lnTo>
                    <a:pt x="1619211" y="1340472"/>
                  </a:lnTo>
                  <a:lnTo>
                    <a:pt x="1626768" y="1327772"/>
                  </a:lnTo>
                  <a:lnTo>
                    <a:pt x="1753489" y="1327772"/>
                  </a:lnTo>
                  <a:lnTo>
                    <a:pt x="1800872" y="1340472"/>
                  </a:lnTo>
                  <a:lnTo>
                    <a:pt x="1895665" y="1340472"/>
                  </a:lnTo>
                  <a:lnTo>
                    <a:pt x="1910321" y="1353172"/>
                  </a:lnTo>
                  <a:lnTo>
                    <a:pt x="1935924" y="1353172"/>
                  </a:lnTo>
                  <a:lnTo>
                    <a:pt x="1945030" y="1365872"/>
                  </a:lnTo>
                  <a:lnTo>
                    <a:pt x="2050059" y="1467472"/>
                  </a:lnTo>
                  <a:lnTo>
                    <a:pt x="2120163" y="1543672"/>
                  </a:lnTo>
                  <a:lnTo>
                    <a:pt x="2190381" y="1607172"/>
                  </a:lnTo>
                  <a:lnTo>
                    <a:pt x="2331313" y="1759572"/>
                  </a:lnTo>
                  <a:lnTo>
                    <a:pt x="2366683" y="1784972"/>
                  </a:lnTo>
                  <a:lnTo>
                    <a:pt x="2473236" y="1899272"/>
                  </a:lnTo>
                  <a:lnTo>
                    <a:pt x="2508910" y="1924672"/>
                  </a:lnTo>
                  <a:lnTo>
                    <a:pt x="2616479" y="2038972"/>
                  </a:lnTo>
                  <a:lnTo>
                    <a:pt x="2652547" y="2064372"/>
                  </a:lnTo>
                  <a:lnTo>
                    <a:pt x="2725013" y="2140572"/>
                  </a:lnTo>
                  <a:lnTo>
                    <a:pt x="2743530" y="2165972"/>
                  </a:lnTo>
                  <a:lnTo>
                    <a:pt x="2754630" y="2191372"/>
                  </a:lnTo>
                  <a:lnTo>
                    <a:pt x="2758338" y="2216772"/>
                  </a:lnTo>
                  <a:lnTo>
                    <a:pt x="2758338" y="1979536"/>
                  </a:lnTo>
                  <a:lnTo>
                    <a:pt x="2754630" y="1988172"/>
                  </a:lnTo>
                  <a:lnTo>
                    <a:pt x="2099602" y="1327772"/>
                  </a:lnTo>
                  <a:lnTo>
                    <a:pt x="2024011" y="1251572"/>
                  </a:lnTo>
                  <a:lnTo>
                    <a:pt x="2007501" y="1226172"/>
                  </a:lnTo>
                  <a:lnTo>
                    <a:pt x="1988223" y="1213472"/>
                  </a:lnTo>
                  <a:lnTo>
                    <a:pt x="1967090" y="1213472"/>
                  </a:lnTo>
                  <a:lnTo>
                    <a:pt x="1945030" y="1200772"/>
                  </a:lnTo>
                  <a:lnTo>
                    <a:pt x="1757006" y="1200772"/>
                  </a:lnTo>
                  <a:lnTo>
                    <a:pt x="1708708" y="1188072"/>
                  </a:lnTo>
                  <a:lnTo>
                    <a:pt x="1562442" y="1188072"/>
                  </a:lnTo>
                  <a:lnTo>
                    <a:pt x="1545463" y="1200772"/>
                  </a:lnTo>
                  <a:lnTo>
                    <a:pt x="1530350" y="1226172"/>
                  </a:lnTo>
                  <a:lnTo>
                    <a:pt x="1504950" y="1276972"/>
                  </a:lnTo>
                  <a:lnTo>
                    <a:pt x="1479562" y="1315072"/>
                  </a:lnTo>
                  <a:lnTo>
                    <a:pt x="1428788" y="1416672"/>
                  </a:lnTo>
                  <a:lnTo>
                    <a:pt x="1403400" y="1454772"/>
                  </a:lnTo>
                  <a:lnTo>
                    <a:pt x="1378013" y="1505572"/>
                  </a:lnTo>
                  <a:lnTo>
                    <a:pt x="1352626" y="1543672"/>
                  </a:lnTo>
                  <a:lnTo>
                    <a:pt x="1330109" y="1569072"/>
                  </a:lnTo>
                  <a:lnTo>
                    <a:pt x="1305737" y="1594472"/>
                  </a:lnTo>
                  <a:lnTo>
                    <a:pt x="1277658" y="1607172"/>
                  </a:lnTo>
                  <a:lnTo>
                    <a:pt x="1244028" y="1607172"/>
                  </a:lnTo>
                  <a:lnTo>
                    <a:pt x="1216418" y="1594472"/>
                  </a:lnTo>
                  <a:lnTo>
                    <a:pt x="1193431" y="1581772"/>
                  </a:lnTo>
                  <a:lnTo>
                    <a:pt x="1175994" y="1556372"/>
                  </a:lnTo>
                  <a:lnTo>
                    <a:pt x="1165034" y="1530972"/>
                  </a:lnTo>
                  <a:lnTo>
                    <a:pt x="1159484" y="1518272"/>
                  </a:lnTo>
                  <a:lnTo>
                    <a:pt x="1157630" y="1492872"/>
                  </a:lnTo>
                  <a:lnTo>
                    <a:pt x="1159484" y="1467472"/>
                  </a:lnTo>
                  <a:lnTo>
                    <a:pt x="1165034" y="1454772"/>
                  </a:lnTo>
                  <a:lnTo>
                    <a:pt x="1189012" y="1416672"/>
                  </a:lnTo>
                  <a:lnTo>
                    <a:pt x="1213459" y="1365872"/>
                  </a:lnTo>
                  <a:lnTo>
                    <a:pt x="1238262" y="1327772"/>
                  </a:lnTo>
                  <a:lnTo>
                    <a:pt x="1263294" y="1276972"/>
                  </a:lnTo>
                  <a:lnTo>
                    <a:pt x="1313611" y="1188072"/>
                  </a:lnTo>
                  <a:lnTo>
                    <a:pt x="1338656" y="1149972"/>
                  </a:lnTo>
                  <a:lnTo>
                    <a:pt x="1363446" y="1111872"/>
                  </a:lnTo>
                  <a:lnTo>
                    <a:pt x="1387894" y="1061072"/>
                  </a:lnTo>
                  <a:lnTo>
                    <a:pt x="1411871" y="1022972"/>
                  </a:lnTo>
                  <a:lnTo>
                    <a:pt x="1426679" y="997572"/>
                  </a:lnTo>
                  <a:lnTo>
                    <a:pt x="1441488" y="997572"/>
                  </a:lnTo>
                  <a:lnTo>
                    <a:pt x="1589227" y="959472"/>
                  </a:lnTo>
                  <a:lnTo>
                    <a:pt x="1638084" y="934072"/>
                  </a:lnTo>
                  <a:lnTo>
                    <a:pt x="1875917" y="870572"/>
                  </a:lnTo>
                  <a:lnTo>
                    <a:pt x="1890725" y="870572"/>
                  </a:lnTo>
                  <a:lnTo>
                    <a:pt x="1920341" y="857872"/>
                  </a:lnTo>
                  <a:lnTo>
                    <a:pt x="2353068" y="857872"/>
                  </a:lnTo>
                  <a:lnTo>
                    <a:pt x="2363406" y="870572"/>
                  </a:lnTo>
                  <a:lnTo>
                    <a:pt x="2371890" y="870572"/>
                  </a:lnTo>
                  <a:lnTo>
                    <a:pt x="2379446" y="883272"/>
                  </a:lnTo>
                  <a:lnTo>
                    <a:pt x="2912605" y="1569072"/>
                  </a:lnTo>
                  <a:lnTo>
                    <a:pt x="2923870" y="1581772"/>
                  </a:lnTo>
                  <a:lnTo>
                    <a:pt x="2928645" y="1594472"/>
                  </a:lnTo>
                  <a:lnTo>
                    <a:pt x="2928645" y="1361109"/>
                  </a:lnTo>
                  <a:lnTo>
                    <a:pt x="2537422" y="857872"/>
                  </a:lnTo>
                  <a:lnTo>
                    <a:pt x="2517673" y="832472"/>
                  </a:lnTo>
                  <a:lnTo>
                    <a:pt x="2497925" y="807072"/>
                  </a:lnTo>
                  <a:lnTo>
                    <a:pt x="2586786" y="756272"/>
                  </a:lnTo>
                  <a:lnTo>
                    <a:pt x="2675648" y="692772"/>
                  </a:lnTo>
                  <a:lnTo>
                    <a:pt x="2764510" y="641972"/>
                  </a:lnTo>
                  <a:lnTo>
                    <a:pt x="2921558" y="832472"/>
                  </a:lnTo>
                  <a:lnTo>
                    <a:pt x="2952813" y="883272"/>
                  </a:lnTo>
                  <a:lnTo>
                    <a:pt x="3076803" y="1035672"/>
                  </a:lnTo>
                  <a:lnTo>
                    <a:pt x="3107474" y="1086472"/>
                  </a:lnTo>
                  <a:lnTo>
                    <a:pt x="3168332" y="1162672"/>
                  </a:lnTo>
                  <a:lnTo>
                    <a:pt x="3228429" y="1238872"/>
                  </a:lnTo>
                  <a:lnTo>
                    <a:pt x="3258172" y="1289672"/>
                  </a:lnTo>
                  <a:lnTo>
                    <a:pt x="3258172" y="1050671"/>
                  </a:lnTo>
                  <a:lnTo>
                    <a:pt x="3185731" y="959472"/>
                  </a:lnTo>
                  <a:lnTo>
                    <a:pt x="3064014" y="794372"/>
                  </a:lnTo>
                  <a:lnTo>
                    <a:pt x="2942958" y="641972"/>
                  </a:lnTo>
                  <a:lnTo>
                    <a:pt x="2883077" y="565772"/>
                  </a:lnTo>
                  <a:lnTo>
                    <a:pt x="2853359" y="514972"/>
                  </a:lnTo>
                  <a:lnTo>
                    <a:pt x="2824975" y="489572"/>
                  </a:lnTo>
                  <a:lnTo>
                    <a:pt x="2796590" y="476872"/>
                  </a:lnTo>
                  <a:lnTo>
                    <a:pt x="2764498" y="489572"/>
                  </a:lnTo>
                  <a:lnTo>
                    <a:pt x="2725013" y="502272"/>
                  </a:lnTo>
                  <a:lnTo>
                    <a:pt x="2399195" y="705472"/>
                  </a:lnTo>
                  <a:lnTo>
                    <a:pt x="2390102" y="718172"/>
                  </a:lnTo>
                  <a:lnTo>
                    <a:pt x="2378214" y="718172"/>
                  </a:lnTo>
                  <a:lnTo>
                    <a:pt x="2364486" y="730872"/>
                  </a:lnTo>
                  <a:lnTo>
                    <a:pt x="1866811" y="730872"/>
                  </a:lnTo>
                  <a:lnTo>
                    <a:pt x="1846300" y="743572"/>
                  </a:lnTo>
                  <a:lnTo>
                    <a:pt x="1636395" y="794372"/>
                  </a:lnTo>
                  <a:lnTo>
                    <a:pt x="1583918" y="819772"/>
                  </a:lnTo>
                  <a:lnTo>
                    <a:pt x="1530350" y="832472"/>
                  </a:lnTo>
                  <a:lnTo>
                    <a:pt x="1480985" y="832472"/>
                  </a:lnTo>
                  <a:lnTo>
                    <a:pt x="1378458" y="807072"/>
                  </a:lnTo>
                  <a:lnTo>
                    <a:pt x="1281620" y="781672"/>
                  </a:lnTo>
                  <a:lnTo>
                    <a:pt x="1234147" y="756272"/>
                  </a:lnTo>
                  <a:lnTo>
                    <a:pt x="1195743" y="756272"/>
                  </a:lnTo>
                  <a:lnTo>
                    <a:pt x="1156398" y="743572"/>
                  </a:lnTo>
                  <a:lnTo>
                    <a:pt x="1118920" y="730872"/>
                  </a:lnTo>
                  <a:lnTo>
                    <a:pt x="1086053" y="705472"/>
                  </a:lnTo>
                  <a:lnTo>
                    <a:pt x="1042073" y="680072"/>
                  </a:lnTo>
                  <a:lnTo>
                    <a:pt x="987310" y="647700"/>
                  </a:lnTo>
                  <a:lnTo>
                    <a:pt x="987310" y="807072"/>
                  </a:lnTo>
                  <a:lnTo>
                    <a:pt x="921499" y="883272"/>
                  </a:lnTo>
                  <a:lnTo>
                    <a:pt x="855675" y="972172"/>
                  </a:lnTo>
                  <a:lnTo>
                    <a:pt x="691121" y="1162672"/>
                  </a:lnTo>
                  <a:lnTo>
                    <a:pt x="658215" y="1213472"/>
                  </a:lnTo>
                  <a:lnTo>
                    <a:pt x="526567" y="1365872"/>
                  </a:lnTo>
                  <a:lnTo>
                    <a:pt x="493661" y="1416672"/>
                  </a:lnTo>
                  <a:lnTo>
                    <a:pt x="394919" y="1530972"/>
                  </a:lnTo>
                  <a:lnTo>
                    <a:pt x="157962" y="1327772"/>
                  </a:lnTo>
                  <a:lnTo>
                    <a:pt x="257225" y="1200772"/>
                  </a:lnTo>
                  <a:lnTo>
                    <a:pt x="389013" y="1048372"/>
                  </a:lnTo>
                  <a:lnTo>
                    <a:pt x="421779" y="997572"/>
                  </a:lnTo>
                  <a:lnTo>
                    <a:pt x="551751" y="845172"/>
                  </a:lnTo>
                  <a:lnTo>
                    <a:pt x="583907" y="807072"/>
                  </a:lnTo>
                  <a:lnTo>
                    <a:pt x="615911" y="756272"/>
                  </a:lnTo>
                  <a:lnTo>
                    <a:pt x="679411" y="680072"/>
                  </a:lnTo>
                  <a:lnTo>
                    <a:pt x="710869" y="641972"/>
                  </a:lnTo>
                  <a:lnTo>
                    <a:pt x="759460" y="667372"/>
                  </a:lnTo>
                  <a:lnTo>
                    <a:pt x="806678" y="692772"/>
                  </a:lnTo>
                  <a:lnTo>
                    <a:pt x="852792" y="718172"/>
                  </a:lnTo>
                  <a:lnTo>
                    <a:pt x="898093" y="756272"/>
                  </a:lnTo>
                  <a:lnTo>
                    <a:pt x="987310" y="807072"/>
                  </a:lnTo>
                  <a:lnTo>
                    <a:pt x="987310" y="647700"/>
                  </a:lnTo>
                  <a:lnTo>
                    <a:pt x="977646" y="641972"/>
                  </a:lnTo>
                  <a:lnTo>
                    <a:pt x="873061" y="578472"/>
                  </a:lnTo>
                  <a:lnTo>
                    <a:pt x="831964" y="553072"/>
                  </a:lnTo>
                  <a:lnTo>
                    <a:pt x="791108" y="514972"/>
                  </a:lnTo>
                  <a:lnTo>
                    <a:pt x="750354" y="489572"/>
                  </a:lnTo>
                  <a:lnTo>
                    <a:pt x="716737" y="476872"/>
                  </a:lnTo>
                  <a:lnTo>
                    <a:pt x="688657" y="476872"/>
                  </a:lnTo>
                  <a:lnTo>
                    <a:pt x="641769" y="514972"/>
                  </a:lnTo>
                  <a:lnTo>
                    <a:pt x="609257" y="553072"/>
                  </a:lnTo>
                  <a:lnTo>
                    <a:pt x="480390" y="705472"/>
                  </a:lnTo>
                  <a:lnTo>
                    <a:pt x="448398" y="756272"/>
                  </a:lnTo>
                  <a:lnTo>
                    <a:pt x="384581" y="832472"/>
                  </a:lnTo>
                  <a:lnTo>
                    <a:pt x="289039" y="959472"/>
                  </a:lnTo>
                  <a:lnTo>
                    <a:pt x="129298" y="1149972"/>
                  </a:lnTo>
                  <a:lnTo>
                    <a:pt x="97142" y="1200772"/>
                  </a:lnTo>
                  <a:lnTo>
                    <a:pt x="0" y="1315072"/>
                  </a:lnTo>
                  <a:lnTo>
                    <a:pt x="0" y="1353172"/>
                  </a:lnTo>
                  <a:lnTo>
                    <a:pt x="13258" y="1365872"/>
                  </a:lnTo>
                  <a:lnTo>
                    <a:pt x="36093" y="1391272"/>
                  </a:lnTo>
                  <a:lnTo>
                    <a:pt x="49364" y="1403972"/>
                  </a:lnTo>
                  <a:lnTo>
                    <a:pt x="87452" y="1442072"/>
                  </a:lnTo>
                  <a:lnTo>
                    <a:pt x="125526" y="1467472"/>
                  </a:lnTo>
                  <a:lnTo>
                    <a:pt x="201701" y="1543672"/>
                  </a:lnTo>
                  <a:lnTo>
                    <a:pt x="239776" y="1569072"/>
                  </a:lnTo>
                  <a:lnTo>
                    <a:pt x="277863" y="1607172"/>
                  </a:lnTo>
                  <a:lnTo>
                    <a:pt x="315937" y="1632572"/>
                  </a:lnTo>
                  <a:lnTo>
                    <a:pt x="330758" y="1645272"/>
                  </a:lnTo>
                  <a:lnTo>
                    <a:pt x="345567" y="1670672"/>
                  </a:lnTo>
                  <a:lnTo>
                    <a:pt x="360375" y="1683372"/>
                  </a:lnTo>
                  <a:lnTo>
                    <a:pt x="375170" y="1708772"/>
                  </a:lnTo>
                  <a:lnTo>
                    <a:pt x="404456" y="1734172"/>
                  </a:lnTo>
                  <a:lnTo>
                    <a:pt x="433171" y="1772272"/>
                  </a:lnTo>
                  <a:lnTo>
                    <a:pt x="461479" y="1810372"/>
                  </a:lnTo>
                  <a:lnTo>
                    <a:pt x="489546" y="1848472"/>
                  </a:lnTo>
                  <a:lnTo>
                    <a:pt x="517525" y="1899272"/>
                  </a:lnTo>
                  <a:lnTo>
                    <a:pt x="545579" y="1937372"/>
                  </a:lnTo>
                  <a:lnTo>
                    <a:pt x="573887" y="1975472"/>
                  </a:lnTo>
                  <a:lnTo>
                    <a:pt x="602602" y="2013572"/>
                  </a:lnTo>
                  <a:lnTo>
                    <a:pt x="631875" y="2051672"/>
                  </a:lnTo>
                  <a:lnTo>
                    <a:pt x="642988" y="2064372"/>
                  </a:lnTo>
                  <a:lnTo>
                    <a:pt x="646696" y="2077072"/>
                  </a:lnTo>
                  <a:lnTo>
                    <a:pt x="642988" y="2089772"/>
                  </a:lnTo>
                  <a:lnTo>
                    <a:pt x="631875" y="2115172"/>
                  </a:lnTo>
                  <a:lnTo>
                    <a:pt x="609295" y="2153272"/>
                  </a:lnTo>
                  <a:lnTo>
                    <a:pt x="595122" y="2191372"/>
                  </a:lnTo>
                  <a:lnTo>
                    <a:pt x="588949" y="2229472"/>
                  </a:lnTo>
                  <a:lnTo>
                    <a:pt x="590397" y="2267572"/>
                  </a:lnTo>
                  <a:lnTo>
                    <a:pt x="599059" y="2318372"/>
                  </a:lnTo>
                  <a:lnTo>
                    <a:pt x="614527" y="2356472"/>
                  </a:lnTo>
                  <a:lnTo>
                    <a:pt x="636397" y="2381872"/>
                  </a:lnTo>
                  <a:lnTo>
                    <a:pt x="664286" y="2419972"/>
                  </a:lnTo>
                  <a:lnTo>
                    <a:pt x="697776" y="2445372"/>
                  </a:lnTo>
                  <a:lnTo>
                    <a:pt x="736473" y="2470772"/>
                  </a:lnTo>
                  <a:lnTo>
                    <a:pt x="779983" y="2483472"/>
                  </a:lnTo>
                  <a:lnTo>
                    <a:pt x="799731" y="2483472"/>
                  </a:lnTo>
                  <a:lnTo>
                    <a:pt x="797877" y="2534272"/>
                  </a:lnTo>
                  <a:lnTo>
                    <a:pt x="807135" y="2585072"/>
                  </a:lnTo>
                  <a:lnTo>
                    <a:pt x="827493" y="2635872"/>
                  </a:lnTo>
                  <a:lnTo>
                    <a:pt x="858964" y="2673972"/>
                  </a:lnTo>
                  <a:lnTo>
                    <a:pt x="897839" y="2712072"/>
                  </a:lnTo>
                  <a:lnTo>
                    <a:pt x="940422" y="2737472"/>
                  </a:lnTo>
                  <a:lnTo>
                    <a:pt x="986701" y="2750172"/>
                  </a:lnTo>
                  <a:lnTo>
                    <a:pt x="1036688" y="2762872"/>
                  </a:lnTo>
                  <a:lnTo>
                    <a:pt x="1046822" y="2813672"/>
                  </a:lnTo>
                  <a:lnTo>
                    <a:pt x="1063612" y="2864472"/>
                  </a:lnTo>
                  <a:lnTo>
                    <a:pt x="1086421" y="2902572"/>
                  </a:lnTo>
                  <a:lnTo>
                    <a:pt x="1114590" y="2940672"/>
                  </a:lnTo>
                  <a:lnTo>
                    <a:pt x="1147470" y="2966072"/>
                  </a:lnTo>
                  <a:lnTo>
                    <a:pt x="1184414" y="2978772"/>
                  </a:lnTo>
                  <a:lnTo>
                    <a:pt x="1224775" y="2991472"/>
                  </a:lnTo>
                  <a:lnTo>
                    <a:pt x="1267904" y="3004172"/>
                  </a:lnTo>
                  <a:lnTo>
                    <a:pt x="1313141" y="3004172"/>
                  </a:lnTo>
                  <a:lnTo>
                    <a:pt x="1326299" y="3054972"/>
                  </a:lnTo>
                  <a:lnTo>
                    <a:pt x="1346047" y="3093072"/>
                  </a:lnTo>
                  <a:lnTo>
                    <a:pt x="1372374" y="3131172"/>
                  </a:lnTo>
                  <a:lnTo>
                    <a:pt x="1405293" y="3156572"/>
                  </a:lnTo>
                  <a:lnTo>
                    <a:pt x="1444777" y="3181972"/>
                  </a:lnTo>
                  <a:lnTo>
                    <a:pt x="1490865" y="3207372"/>
                  </a:lnTo>
                  <a:lnTo>
                    <a:pt x="1592884" y="3207372"/>
                  </a:lnTo>
                  <a:lnTo>
                    <a:pt x="1638960" y="3194672"/>
                  </a:lnTo>
                  <a:lnTo>
                    <a:pt x="1681734" y="3169272"/>
                  </a:lnTo>
                  <a:lnTo>
                    <a:pt x="1721231" y="3143872"/>
                  </a:lnTo>
                  <a:lnTo>
                    <a:pt x="1757426" y="3105772"/>
                  </a:lnTo>
                  <a:lnTo>
                    <a:pt x="1797748" y="3143872"/>
                  </a:lnTo>
                  <a:lnTo>
                    <a:pt x="1839709" y="3169272"/>
                  </a:lnTo>
                  <a:lnTo>
                    <a:pt x="1883321" y="3181972"/>
                  </a:lnTo>
                  <a:lnTo>
                    <a:pt x="1975472" y="3181972"/>
                  </a:lnTo>
                  <a:lnTo>
                    <a:pt x="2024011" y="3169272"/>
                  </a:lnTo>
                  <a:lnTo>
                    <a:pt x="2068576" y="3143872"/>
                  </a:lnTo>
                  <a:lnTo>
                    <a:pt x="2104097" y="3118472"/>
                  </a:lnTo>
                  <a:lnTo>
                    <a:pt x="2113191" y="3105772"/>
                  </a:lnTo>
                  <a:lnTo>
                    <a:pt x="2131377" y="3080372"/>
                  </a:lnTo>
                  <a:lnTo>
                    <a:pt x="2151265" y="3042272"/>
                  </a:lnTo>
                  <a:lnTo>
                    <a:pt x="2164562" y="2991472"/>
                  </a:lnTo>
                  <a:lnTo>
                    <a:pt x="2172106" y="2940672"/>
                  </a:lnTo>
                  <a:lnTo>
                    <a:pt x="2215921" y="2940672"/>
                  </a:lnTo>
                  <a:lnTo>
                    <a:pt x="2257882" y="2927972"/>
                  </a:lnTo>
                  <a:lnTo>
                    <a:pt x="2297061" y="2902572"/>
                  </a:lnTo>
                  <a:lnTo>
                    <a:pt x="2332545" y="2877172"/>
                  </a:lnTo>
                  <a:lnTo>
                    <a:pt x="2363406" y="2851772"/>
                  </a:lnTo>
                  <a:lnTo>
                    <a:pt x="2388705" y="2813672"/>
                  </a:lnTo>
                  <a:lnTo>
                    <a:pt x="2393404" y="2800972"/>
                  </a:lnTo>
                  <a:lnTo>
                    <a:pt x="2407526" y="2762872"/>
                  </a:lnTo>
                  <a:lnTo>
                    <a:pt x="2418931" y="2712072"/>
                  </a:lnTo>
                  <a:lnTo>
                    <a:pt x="2470835" y="2699372"/>
                  </a:lnTo>
                  <a:lnTo>
                    <a:pt x="2515666" y="2686672"/>
                  </a:lnTo>
                  <a:lnTo>
                    <a:pt x="2553792" y="2661272"/>
                  </a:lnTo>
                  <a:lnTo>
                    <a:pt x="2585555" y="2635872"/>
                  </a:lnTo>
                  <a:lnTo>
                    <a:pt x="2611297" y="2597772"/>
                  </a:lnTo>
                  <a:lnTo>
                    <a:pt x="2631363" y="2559672"/>
                  </a:lnTo>
                  <a:lnTo>
                    <a:pt x="2646121" y="2508872"/>
                  </a:lnTo>
                  <a:lnTo>
                    <a:pt x="2655887" y="2458072"/>
                  </a:lnTo>
                  <a:lnTo>
                    <a:pt x="2712199" y="2458072"/>
                  </a:lnTo>
                  <a:lnTo>
                    <a:pt x="2754274" y="2432672"/>
                  </a:lnTo>
                  <a:lnTo>
                    <a:pt x="2791549" y="2419972"/>
                  </a:lnTo>
                  <a:lnTo>
                    <a:pt x="2823565" y="2394572"/>
                  </a:lnTo>
                  <a:lnTo>
                    <a:pt x="2849880" y="2356472"/>
                  </a:lnTo>
                  <a:lnTo>
                    <a:pt x="2870060" y="2318372"/>
                  </a:lnTo>
                  <a:lnTo>
                    <a:pt x="2883649" y="2280272"/>
                  </a:lnTo>
                  <a:lnTo>
                    <a:pt x="2890202" y="2242172"/>
                  </a:lnTo>
                  <a:lnTo>
                    <a:pt x="2889288" y="2204072"/>
                  </a:lnTo>
                  <a:lnTo>
                    <a:pt x="2880449" y="2153272"/>
                  </a:lnTo>
                  <a:lnTo>
                    <a:pt x="2863240" y="2115172"/>
                  </a:lnTo>
                  <a:lnTo>
                    <a:pt x="2863240" y="2064372"/>
                  </a:lnTo>
                  <a:lnTo>
                    <a:pt x="2886265" y="2013572"/>
                  </a:lnTo>
                  <a:lnTo>
                    <a:pt x="2901556" y="1988172"/>
                  </a:lnTo>
                  <a:lnTo>
                    <a:pt x="2909201" y="1975472"/>
                  </a:lnTo>
                  <a:lnTo>
                    <a:pt x="2931985" y="1924672"/>
                  </a:lnTo>
                  <a:lnTo>
                    <a:pt x="2954528" y="1886572"/>
                  </a:lnTo>
                  <a:lnTo>
                    <a:pt x="2976740" y="1835772"/>
                  </a:lnTo>
                  <a:lnTo>
                    <a:pt x="2998546" y="1797672"/>
                  </a:lnTo>
                  <a:lnTo>
                    <a:pt x="3019856" y="1746872"/>
                  </a:lnTo>
                  <a:lnTo>
                    <a:pt x="3040608" y="1696072"/>
                  </a:lnTo>
                  <a:lnTo>
                    <a:pt x="3060712" y="1657972"/>
                  </a:lnTo>
                  <a:lnTo>
                    <a:pt x="3082912" y="1619872"/>
                  </a:lnTo>
                  <a:lnTo>
                    <a:pt x="3090316" y="1619872"/>
                  </a:lnTo>
                  <a:lnTo>
                    <a:pt x="3164370" y="1543672"/>
                  </a:lnTo>
                  <a:lnTo>
                    <a:pt x="3201390" y="1518272"/>
                  </a:lnTo>
                  <a:lnTo>
                    <a:pt x="3226079" y="1492872"/>
                  </a:lnTo>
                  <a:lnTo>
                    <a:pt x="3238423" y="1480172"/>
                  </a:lnTo>
                  <a:lnTo>
                    <a:pt x="3312464" y="1429372"/>
                  </a:lnTo>
                  <a:lnTo>
                    <a:pt x="3349498" y="1391272"/>
                  </a:lnTo>
                  <a:lnTo>
                    <a:pt x="3386518" y="1365872"/>
                  </a:lnTo>
                  <a:lnTo>
                    <a:pt x="3414433" y="1327772"/>
                  </a:lnTo>
                  <a:lnTo>
                    <a:pt x="3424771" y="1302372"/>
                  </a:lnTo>
                  <a:close/>
                </a:path>
              </a:pathLst>
            </a:custGeom>
            <a:solidFill>
              <a:srgbClr val="5860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64097" y="6401908"/>
              <a:ext cx="127849" cy="1278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57876" y="5654278"/>
              <a:ext cx="7894320" cy="0"/>
            </a:xfrm>
            <a:custGeom>
              <a:avLst/>
              <a:gdLst/>
              <a:ahLst/>
              <a:cxnLst/>
              <a:rect l="l" t="t" r="r" b="b"/>
              <a:pathLst>
                <a:path w="7894320">
                  <a:moveTo>
                    <a:pt x="0" y="0"/>
                  </a:moveTo>
                  <a:lnTo>
                    <a:pt x="7894178" y="0"/>
                  </a:lnTo>
                </a:path>
              </a:pathLst>
            </a:custGeom>
            <a:ln w="20941">
              <a:solidFill>
                <a:srgbClr val="5057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52049" y="5654278"/>
              <a:ext cx="6093460" cy="0"/>
            </a:xfrm>
            <a:custGeom>
              <a:avLst/>
              <a:gdLst/>
              <a:ahLst/>
              <a:cxnLst/>
              <a:rect l="l" t="t" r="r" b="b"/>
              <a:pathLst>
                <a:path w="6093459">
                  <a:moveTo>
                    <a:pt x="0" y="0"/>
                  </a:moveTo>
                  <a:lnTo>
                    <a:pt x="6093186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4056" y="2435230"/>
              <a:ext cx="2597150" cy="2590800"/>
            </a:xfrm>
            <a:custGeom>
              <a:avLst/>
              <a:gdLst/>
              <a:ahLst/>
              <a:cxnLst/>
              <a:rect l="l" t="t" r="r" b="b"/>
              <a:pathLst>
                <a:path w="2597150" h="2590800">
                  <a:moveTo>
                    <a:pt x="1182014" y="740841"/>
                  </a:moveTo>
                  <a:lnTo>
                    <a:pt x="1170546" y="690994"/>
                  </a:lnTo>
                  <a:lnTo>
                    <a:pt x="1148549" y="646099"/>
                  </a:lnTo>
                  <a:lnTo>
                    <a:pt x="1146340" y="643369"/>
                  </a:lnTo>
                  <a:lnTo>
                    <a:pt x="1117460" y="607529"/>
                  </a:lnTo>
                  <a:lnTo>
                    <a:pt x="1078788" y="576656"/>
                  </a:lnTo>
                  <a:lnTo>
                    <a:pt x="1034008" y="554863"/>
                  </a:lnTo>
                  <a:lnTo>
                    <a:pt x="984567" y="543496"/>
                  </a:lnTo>
                  <a:lnTo>
                    <a:pt x="937348" y="542937"/>
                  </a:lnTo>
                  <a:lnTo>
                    <a:pt x="891552" y="552348"/>
                  </a:lnTo>
                  <a:lnTo>
                    <a:pt x="848601" y="571246"/>
                  </a:lnTo>
                  <a:lnTo>
                    <a:pt x="809917" y="599147"/>
                  </a:lnTo>
                  <a:lnTo>
                    <a:pt x="778497" y="633780"/>
                  </a:lnTo>
                  <a:lnTo>
                    <a:pt x="755027" y="674103"/>
                  </a:lnTo>
                  <a:lnTo>
                    <a:pt x="740333" y="718693"/>
                  </a:lnTo>
                  <a:lnTo>
                    <a:pt x="735253" y="766140"/>
                  </a:lnTo>
                  <a:lnTo>
                    <a:pt x="739241" y="785787"/>
                  </a:lnTo>
                  <a:lnTo>
                    <a:pt x="750125" y="801865"/>
                  </a:lnTo>
                  <a:lnTo>
                    <a:pt x="766216" y="812736"/>
                  </a:lnTo>
                  <a:lnTo>
                    <a:pt x="785876" y="816724"/>
                  </a:lnTo>
                  <a:lnTo>
                    <a:pt x="805535" y="812736"/>
                  </a:lnTo>
                  <a:lnTo>
                    <a:pt x="821626" y="801865"/>
                  </a:lnTo>
                  <a:lnTo>
                    <a:pt x="832497" y="785787"/>
                  </a:lnTo>
                  <a:lnTo>
                    <a:pt x="836498" y="766140"/>
                  </a:lnTo>
                  <a:lnTo>
                    <a:pt x="839279" y="740143"/>
                  </a:lnTo>
                  <a:lnTo>
                    <a:pt x="847407" y="715695"/>
                  </a:lnTo>
                  <a:lnTo>
                    <a:pt x="878268" y="673798"/>
                  </a:lnTo>
                  <a:lnTo>
                    <a:pt x="921931" y="648639"/>
                  </a:lnTo>
                  <a:lnTo>
                    <a:pt x="946962" y="643369"/>
                  </a:lnTo>
                  <a:lnTo>
                    <a:pt x="973175" y="643432"/>
                  </a:lnTo>
                  <a:lnTo>
                    <a:pt x="1013307" y="655066"/>
                  </a:lnTo>
                  <a:lnTo>
                    <a:pt x="1046429" y="678688"/>
                  </a:lnTo>
                  <a:lnTo>
                    <a:pt x="1069822" y="711555"/>
                  </a:lnTo>
                  <a:lnTo>
                    <a:pt x="1080757" y="750951"/>
                  </a:lnTo>
                  <a:lnTo>
                    <a:pt x="1079969" y="787895"/>
                  </a:lnTo>
                  <a:lnTo>
                    <a:pt x="1068743" y="821626"/>
                  </a:lnTo>
                  <a:lnTo>
                    <a:pt x="1048016" y="850392"/>
                  </a:lnTo>
                  <a:lnTo>
                    <a:pt x="1018755" y="872388"/>
                  </a:lnTo>
                  <a:lnTo>
                    <a:pt x="981532" y="898880"/>
                  </a:lnTo>
                  <a:lnTo>
                    <a:pt x="951014" y="931938"/>
                  </a:lnTo>
                  <a:lnTo>
                    <a:pt x="928077" y="970203"/>
                  </a:lnTo>
                  <a:lnTo>
                    <a:pt x="913650" y="1012367"/>
                  </a:lnTo>
                  <a:lnTo>
                    <a:pt x="908634" y="1057084"/>
                  </a:lnTo>
                  <a:lnTo>
                    <a:pt x="908634" y="1129182"/>
                  </a:lnTo>
                  <a:lnTo>
                    <a:pt x="912634" y="1148829"/>
                  </a:lnTo>
                  <a:lnTo>
                    <a:pt x="923505" y="1164920"/>
                  </a:lnTo>
                  <a:lnTo>
                    <a:pt x="939609" y="1175791"/>
                  </a:lnTo>
                  <a:lnTo>
                    <a:pt x="959269" y="1179791"/>
                  </a:lnTo>
                  <a:lnTo>
                    <a:pt x="978916" y="1175791"/>
                  </a:lnTo>
                  <a:lnTo>
                    <a:pt x="995019" y="1164920"/>
                  </a:lnTo>
                  <a:lnTo>
                    <a:pt x="1005890" y="1148829"/>
                  </a:lnTo>
                  <a:lnTo>
                    <a:pt x="1009891" y="1129182"/>
                  </a:lnTo>
                  <a:lnTo>
                    <a:pt x="1009891" y="1057084"/>
                  </a:lnTo>
                  <a:lnTo>
                    <a:pt x="1014006" y="1028357"/>
                  </a:lnTo>
                  <a:lnTo>
                    <a:pt x="1025715" y="1001890"/>
                  </a:lnTo>
                  <a:lnTo>
                    <a:pt x="1044067" y="978979"/>
                  </a:lnTo>
                  <a:lnTo>
                    <a:pt x="1068108" y="960932"/>
                  </a:lnTo>
                  <a:lnTo>
                    <a:pt x="1111542" y="929665"/>
                  </a:lnTo>
                  <a:lnTo>
                    <a:pt x="1145565" y="890206"/>
                  </a:lnTo>
                  <a:lnTo>
                    <a:pt x="1169250" y="844359"/>
                  </a:lnTo>
                  <a:lnTo>
                    <a:pt x="1181709" y="793965"/>
                  </a:lnTo>
                  <a:lnTo>
                    <a:pt x="1182014" y="740841"/>
                  </a:lnTo>
                  <a:close/>
                </a:path>
                <a:path w="2597150" h="2590800">
                  <a:moveTo>
                    <a:pt x="1676641" y="950277"/>
                  </a:moveTo>
                  <a:lnTo>
                    <a:pt x="1675104" y="903008"/>
                  </a:lnTo>
                  <a:lnTo>
                    <a:pt x="1670558" y="856538"/>
                  </a:lnTo>
                  <a:lnTo>
                    <a:pt x="1663103" y="810971"/>
                  </a:lnTo>
                  <a:lnTo>
                    <a:pt x="1652828" y="766406"/>
                  </a:lnTo>
                  <a:lnTo>
                    <a:pt x="1639836" y="722922"/>
                  </a:lnTo>
                  <a:lnTo>
                    <a:pt x="1624215" y="680618"/>
                  </a:lnTo>
                  <a:lnTo>
                    <a:pt x="1606054" y="639610"/>
                  </a:lnTo>
                  <a:lnTo>
                    <a:pt x="1585391" y="599833"/>
                  </a:lnTo>
                  <a:lnTo>
                    <a:pt x="1575181" y="582841"/>
                  </a:lnTo>
                  <a:lnTo>
                    <a:pt x="1575181" y="950277"/>
                  </a:lnTo>
                  <a:lnTo>
                    <a:pt x="1573314" y="998562"/>
                  </a:lnTo>
                  <a:lnTo>
                    <a:pt x="1567802" y="1045845"/>
                  </a:lnTo>
                  <a:lnTo>
                    <a:pt x="1558798" y="1091984"/>
                  </a:lnTo>
                  <a:lnTo>
                    <a:pt x="1546428" y="1136853"/>
                  </a:lnTo>
                  <a:lnTo>
                    <a:pt x="1530832" y="1180287"/>
                  </a:lnTo>
                  <a:lnTo>
                    <a:pt x="1512150" y="1222184"/>
                  </a:lnTo>
                  <a:lnTo>
                    <a:pt x="1490535" y="1262367"/>
                  </a:lnTo>
                  <a:lnTo>
                    <a:pt x="1466100" y="1300721"/>
                  </a:lnTo>
                  <a:lnTo>
                    <a:pt x="1438998" y="1337106"/>
                  </a:lnTo>
                  <a:lnTo>
                    <a:pt x="1409369" y="1371384"/>
                  </a:lnTo>
                  <a:lnTo>
                    <a:pt x="1377353" y="1403400"/>
                  </a:lnTo>
                  <a:lnTo>
                    <a:pt x="1343088" y="1433029"/>
                  </a:lnTo>
                  <a:lnTo>
                    <a:pt x="1306703" y="1460119"/>
                  </a:lnTo>
                  <a:lnTo>
                    <a:pt x="1268349" y="1484553"/>
                  </a:lnTo>
                  <a:lnTo>
                    <a:pt x="1228153" y="1506181"/>
                  </a:lnTo>
                  <a:lnTo>
                    <a:pt x="1186268" y="1524850"/>
                  </a:lnTo>
                  <a:lnTo>
                    <a:pt x="1142822" y="1540446"/>
                  </a:lnTo>
                  <a:lnTo>
                    <a:pt x="1097965" y="1552816"/>
                  </a:lnTo>
                  <a:lnTo>
                    <a:pt x="1051826" y="1561833"/>
                  </a:lnTo>
                  <a:lnTo>
                    <a:pt x="1004544" y="1567332"/>
                  </a:lnTo>
                  <a:lnTo>
                    <a:pt x="956259" y="1569199"/>
                  </a:lnTo>
                  <a:lnTo>
                    <a:pt x="907973" y="1567332"/>
                  </a:lnTo>
                  <a:lnTo>
                    <a:pt x="860691" y="1561833"/>
                  </a:lnTo>
                  <a:lnTo>
                    <a:pt x="814552" y="1552816"/>
                  </a:lnTo>
                  <a:lnTo>
                    <a:pt x="769683" y="1540446"/>
                  </a:lnTo>
                  <a:lnTo>
                    <a:pt x="726249" y="1524850"/>
                  </a:lnTo>
                  <a:lnTo>
                    <a:pt x="684352" y="1506181"/>
                  </a:lnTo>
                  <a:lnTo>
                    <a:pt x="644169" y="1484553"/>
                  </a:lnTo>
                  <a:lnTo>
                    <a:pt x="605815" y="1460119"/>
                  </a:lnTo>
                  <a:lnTo>
                    <a:pt x="569429" y="1433029"/>
                  </a:lnTo>
                  <a:lnTo>
                    <a:pt x="535152" y="1403400"/>
                  </a:lnTo>
                  <a:lnTo>
                    <a:pt x="503135" y="1371384"/>
                  </a:lnTo>
                  <a:lnTo>
                    <a:pt x="473506" y="1337106"/>
                  </a:lnTo>
                  <a:lnTo>
                    <a:pt x="446316" y="1300581"/>
                  </a:lnTo>
                  <a:lnTo>
                    <a:pt x="421982" y="1262367"/>
                  </a:lnTo>
                  <a:lnTo>
                    <a:pt x="400354" y="1222184"/>
                  </a:lnTo>
                  <a:lnTo>
                    <a:pt x="381673" y="1180287"/>
                  </a:lnTo>
                  <a:lnTo>
                    <a:pt x="366077" y="1136853"/>
                  </a:lnTo>
                  <a:lnTo>
                    <a:pt x="353707" y="1091984"/>
                  </a:lnTo>
                  <a:lnTo>
                    <a:pt x="344703" y="1045845"/>
                  </a:lnTo>
                  <a:lnTo>
                    <a:pt x="339191" y="998562"/>
                  </a:lnTo>
                  <a:lnTo>
                    <a:pt x="337337" y="950277"/>
                  </a:lnTo>
                  <a:lnTo>
                    <a:pt x="339191" y="901992"/>
                  </a:lnTo>
                  <a:lnTo>
                    <a:pt x="344703" y="854710"/>
                  </a:lnTo>
                  <a:lnTo>
                    <a:pt x="353707" y="808570"/>
                  </a:lnTo>
                  <a:lnTo>
                    <a:pt x="366077" y="763714"/>
                  </a:lnTo>
                  <a:lnTo>
                    <a:pt x="381673" y="720267"/>
                  </a:lnTo>
                  <a:lnTo>
                    <a:pt x="400354" y="678383"/>
                  </a:lnTo>
                  <a:lnTo>
                    <a:pt x="421982" y="638187"/>
                  </a:lnTo>
                  <a:lnTo>
                    <a:pt x="446405" y="599833"/>
                  </a:lnTo>
                  <a:lnTo>
                    <a:pt x="473506" y="563448"/>
                  </a:lnTo>
                  <a:lnTo>
                    <a:pt x="503135" y="529183"/>
                  </a:lnTo>
                  <a:lnTo>
                    <a:pt x="535152" y="497166"/>
                  </a:lnTo>
                  <a:lnTo>
                    <a:pt x="569429" y="467537"/>
                  </a:lnTo>
                  <a:lnTo>
                    <a:pt x="605815" y="440436"/>
                  </a:lnTo>
                  <a:lnTo>
                    <a:pt x="644169" y="416013"/>
                  </a:lnTo>
                  <a:lnTo>
                    <a:pt x="684352" y="394385"/>
                  </a:lnTo>
                  <a:lnTo>
                    <a:pt x="726249" y="375704"/>
                  </a:lnTo>
                  <a:lnTo>
                    <a:pt x="769683" y="360108"/>
                  </a:lnTo>
                  <a:lnTo>
                    <a:pt x="814552" y="347738"/>
                  </a:lnTo>
                  <a:lnTo>
                    <a:pt x="860691" y="338734"/>
                  </a:lnTo>
                  <a:lnTo>
                    <a:pt x="907973" y="333235"/>
                  </a:lnTo>
                  <a:lnTo>
                    <a:pt x="956259" y="331368"/>
                  </a:lnTo>
                  <a:lnTo>
                    <a:pt x="1004544" y="333235"/>
                  </a:lnTo>
                  <a:lnTo>
                    <a:pt x="1051826" y="338734"/>
                  </a:lnTo>
                  <a:lnTo>
                    <a:pt x="1097965" y="347738"/>
                  </a:lnTo>
                  <a:lnTo>
                    <a:pt x="1142822" y="360108"/>
                  </a:lnTo>
                  <a:lnTo>
                    <a:pt x="1186268" y="375704"/>
                  </a:lnTo>
                  <a:lnTo>
                    <a:pt x="1228153" y="394385"/>
                  </a:lnTo>
                  <a:lnTo>
                    <a:pt x="1268349" y="416013"/>
                  </a:lnTo>
                  <a:lnTo>
                    <a:pt x="1306703" y="440436"/>
                  </a:lnTo>
                  <a:lnTo>
                    <a:pt x="1343088" y="467537"/>
                  </a:lnTo>
                  <a:lnTo>
                    <a:pt x="1377353" y="497166"/>
                  </a:lnTo>
                  <a:lnTo>
                    <a:pt x="1409369" y="529183"/>
                  </a:lnTo>
                  <a:lnTo>
                    <a:pt x="1438998" y="563448"/>
                  </a:lnTo>
                  <a:lnTo>
                    <a:pt x="1466189" y="599973"/>
                  </a:lnTo>
                  <a:lnTo>
                    <a:pt x="1490535" y="638187"/>
                  </a:lnTo>
                  <a:lnTo>
                    <a:pt x="1512150" y="678383"/>
                  </a:lnTo>
                  <a:lnTo>
                    <a:pt x="1530832" y="720267"/>
                  </a:lnTo>
                  <a:lnTo>
                    <a:pt x="1546428" y="763714"/>
                  </a:lnTo>
                  <a:lnTo>
                    <a:pt x="1558798" y="808570"/>
                  </a:lnTo>
                  <a:lnTo>
                    <a:pt x="1567802" y="854710"/>
                  </a:lnTo>
                  <a:lnTo>
                    <a:pt x="1573314" y="901992"/>
                  </a:lnTo>
                  <a:lnTo>
                    <a:pt x="1575181" y="950277"/>
                  </a:lnTo>
                  <a:lnTo>
                    <a:pt x="1575181" y="582841"/>
                  </a:lnTo>
                  <a:lnTo>
                    <a:pt x="1537398" y="525208"/>
                  </a:lnTo>
                  <a:lnTo>
                    <a:pt x="1510080" y="490283"/>
                  </a:lnTo>
                  <a:lnTo>
                    <a:pt x="1480731" y="457123"/>
                  </a:lnTo>
                  <a:lnTo>
                    <a:pt x="1449425" y="425805"/>
                  </a:lnTo>
                  <a:lnTo>
                    <a:pt x="1416253" y="396455"/>
                  </a:lnTo>
                  <a:lnTo>
                    <a:pt x="1381328" y="369150"/>
                  </a:lnTo>
                  <a:lnTo>
                    <a:pt x="1344726" y="343979"/>
                  </a:lnTo>
                  <a:lnTo>
                    <a:pt x="1323708" y="331368"/>
                  </a:lnTo>
                  <a:lnTo>
                    <a:pt x="1306563" y="321068"/>
                  </a:lnTo>
                  <a:lnTo>
                    <a:pt x="1266926" y="300482"/>
                  </a:lnTo>
                  <a:lnTo>
                    <a:pt x="1225905" y="282333"/>
                  </a:lnTo>
                  <a:lnTo>
                    <a:pt x="1183614" y="266712"/>
                  </a:lnTo>
                  <a:lnTo>
                    <a:pt x="1140129" y="253720"/>
                  </a:lnTo>
                  <a:lnTo>
                    <a:pt x="1095552" y="243446"/>
                  </a:lnTo>
                  <a:lnTo>
                    <a:pt x="1049985" y="235978"/>
                  </a:lnTo>
                  <a:lnTo>
                    <a:pt x="1003528" y="231432"/>
                  </a:lnTo>
                  <a:lnTo>
                    <a:pt x="956259" y="229895"/>
                  </a:lnTo>
                  <a:lnTo>
                    <a:pt x="908989" y="231432"/>
                  </a:lnTo>
                  <a:lnTo>
                    <a:pt x="862520" y="235978"/>
                  </a:lnTo>
                  <a:lnTo>
                    <a:pt x="816952" y="243446"/>
                  </a:lnTo>
                  <a:lnTo>
                    <a:pt x="772375" y="253720"/>
                  </a:lnTo>
                  <a:lnTo>
                    <a:pt x="728903" y="266712"/>
                  </a:lnTo>
                  <a:lnTo>
                    <a:pt x="686600" y="282333"/>
                  </a:lnTo>
                  <a:lnTo>
                    <a:pt x="645579" y="300482"/>
                  </a:lnTo>
                  <a:lnTo>
                    <a:pt x="605942" y="321068"/>
                  </a:lnTo>
                  <a:lnTo>
                    <a:pt x="567778" y="343979"/>
                  </a:lnTo>
                  <a:lnTo>
                    <a:pt x="531190" y="369150"/>
                  </a:lnTo>
                  <a:lnTo>
                    <a:pt x="496252" y="396455"/>
                  </a:lnTo>
                  <a:lnTo>
                    <a:pt x="463092" y="425805"/>
                  </a:lnTo>
                  <a:lnTo>
                    <a:pt x="431774" y="457123"/>
                  </a:lnTo>
                  <a:lnTo>
                    <a:pt x="402424" y="490283"/>
                  </a:lnTo>
                  <a:lnTo>
                    <a:pt x="375119" y="525208"/>
                  </a:lnTo>
                  <a:lnTo>
                    <a:pt x="349948" y="561809"/>
                  </a:lnTo>
                  <a:lnTo>
                    <a:pt x="327037" y="599973"/>
                  </a:lnTo>
                  <a:lnTo>
                    <a:pt x="306451" y="639610"/>
                  </a:lnTo>
                  <a:lnTo>
                    <a:pt x="288302" y="680618"/>
                  </a:lnTo>
                  <a:lnTo>
                    <a:pt x="272681" y="722922"/>
                  </a:lnTo>
                  <a:lnTo>
                    <a:pt x="259689" y="766406"/>
                  </a:lnTo>
                  <a:lnTo>
                    <a:pt x="249402" y="810971"/>
                  </a:lnTo>
                  <a:lnTo>
                    <a:pt x="241947" y="856538"/>
                  </a:lnTo>
                  <a:lnTo>
                    <a:pt x="237401" y="903008"/>
                  </a:lnTo>
                  <a:lnTo>
                    <a:pt x="235864" y="950277"/>
                  </a:lnTo>
                  <a:lnTo>
                    <a:pt x="237401" y="997546"/>
                  </a:lnTo>
                  <a:lnTo>
                    <a:pt x="241947" y="1044016"/>
                  </a:lnTo>
                  <a:lnTo>
                    <a:pt x="249402" y="1089583"/>
                  </a:lnTo>
                  <a:lnTo>
                    <a:pt x="259689" y="1134148"/>
                  </a:lnTo>
                  <a:lnTo>
                    <a:pt x="272681" y="1177632"/>
                  </a:lnTo>
                  <a:lnTo>
                    <a:pt x="288302" y="1219936"/>
                  </a:lnTo>
                  <a:lnTo>
                    <a:pt x="306451" y="1260944"/>
                  </a:lnTo>
                  <a:lnTo>
                    <a:pt x="327113" y="1300721"/>
                  </a:lnTo>
                  <a:lnTo>
                    <a:pt x="349948" y="1338745"/>
                  </a:lnTo>
                  <a:lnTo>
                    <a:pt x="375119" y="1375346"/>
                  </a:lnTo>
                  <a:lnTo>
                    <a:pt x="402424" y="1410271"/>
                  </a:lnTo>
                  <a:lnTo>
                    <a:pt x="431774" y="1443443"/>
                  </a:lnTo>
                  <a:lnTo>
                    <a:pt x="463092" y="1474749"/>
                  </a:lnTo>
                  <a:lnTo>
                    <a:pt x="496252" y="1504111"/>
                  </a:lnTo>
                  <a:lnTo>
                    <a:pt x="531190" y="1531416"/>
                  </a:lnTo>
                  <a:lnTo>
                    <a:pt x="567778" y="1556575"/>
                  </a:lnTo>
                  <a:lnTo>
                    <a:pt x="605942" y="1579499"/>
                  </a:lnTo>
                  <a:lnTo>
                    <a:pt x="645579" y="1600085"/>
                  </a:lnTo>
                  <a:lnTo>
                    <a:pt x="686600" y="1618234"/>
                  </a:lnTo>
                  <a:lnTo>
                    <a:pt x="728903" y="1633855"/>
                  </a:lnTo>
                  <a:lnTo>
                    <a:pt x="772375" y="1646847"/>
                  </a:lnTo>
                  <a:lnTo>
                    <a:pt x="816952" y="1657121"/>
                  </a:lnTo>
                  <a:lnTo>
                    <a:pt x="862520" y="1664576"/>
                  </a:lnTo>
                  <a:lnTo>
                    <a:pt x="908989" y="1669122"/>
                  </a:lnTo>
                  <a:lnTo>
                    <a:pt x="956259" y="1670659"/>
                  </a:lnTo>
                  <a:lnTo>
                    <a:pt x="1003528" y="1669122"/>
                  </a:lnTo>
                  <a:lnTo>
                    <a:pt x="1049985" y="1664576"/>
                  </a:lnTo>
                  <a:lnTo>
                    <a:pt x="1095552" y="1657121"/>
                  </a:lnTo>
                  <a:lnTo>
                    <a:pt x="1140129" y="1646847"/>
                  </a:lnTo>
                  <a:lnTo>
                    <a:pt x="1183614" y="1633855"/>
                  </a:lnTo>
                  <a:lnTo>
                    <a:pt x="1225905" y="1618234"/>
                  </a:lnTo>
                  <a:lnTo>
                    <a:pt x="1266926" y="1600085"/>
                  </a:lnTo>
                  <a:lnTo>
                    <a:pt x="1306563" y="1579499"/>
                  </a:lnTo>
                  <a:lnTo>
                    <a:pt x="1323708" y="1569199"/>
                  </a:lnTo>
                  <a:lnTo>
                    <a:pt x="1344726" y="1556575"/>
                  </a:lnTo>
                  <a:lnTo>
                    <a:pt x="1381328" y="1531416"/>
                  </a:lnTo>
                  <a:lnTo>
                    <a:pt x="1416253" y="1504111"/>
                  </a:lnTo>
                  <a:lnTo>
                    <a:pt x="1449425" y="1474749"/>
                  </a:lnTo>
                  <a:lnTo>
                    <a:pt x="1480731" y="1443443"/>
                  </a:lnTo>
                  <a:lnTo>
                    <a:pt x="1510080" y="1410271"/>
                  </a:lnTo>
                  <a:lnTo>
                    <a:pt x="1537398" y="1375346"/>
                  </a:lnTo>
                  <a:lnTo>
                    <a:pt x="1562557" y="1338745"/>
                  </a:lnTo>
                  <a:lnTo>
                    <a:pt x="1585480" y="1300581"/>
                  </a:lnTo>
                  <a:lnTo>
                    <a:pt x="1606054" y="1260944"/>
                  </a:lnTo>
                  <a:lnTo>
                    <a:pt x="1624215" y="1219936"/>
                  </a:lnTo>
                  <a:lnTo>
                    <a:pt x="1639836" y="1177632"/>
                  </a:lnTo>
                  <a:lnTo>
                    <a:pt x="1652828" y="1134148"/>
                  </a:lnTo>
                  <a:lnTo>
                    <a:pt x="1663103" y="1089583"/>
                  </a:lnTo>
                  <a:lnTo>
                    <a:pt x="1670558" y="1044016"/>
                  </a:lnTo>
                  <a:lnTo>
                    <a:pt x="1675104" y="997546"/>
                  </a:lnTo>
                  <a:lnTo>
                    <a:pt x="1676641" y="950277"/>
                  </a:lnTo>
                  <a:close/>
                </a:path>
                <a:path w="2597150" h="2590800">
                  <a:moveTo>
                    <a:pt x="2596781" y="2336800"/>
                  </a:moveTo>
                  <a:lnTo>
                    <a:pt x="2591841" y="2286000"/>
                  </a:lnTo>
                  <a:lnTo>
                    <a:pt x="2577287" y="2235200"/>
                  </a:lnTo>
                  <a:lnTo>
                    <a:pt x="2553449" y="2197100"/>
                  </a:lnTo>
                  <a:lnTo>
                    <a:pt x="2520696" y="2159000"/>
                  </a:lnTo>
                  <a:lnTo>
                    <a:pt x="2493505" y="2131364"/>
                  </a:lnTo>
                  <a:lnTo>
                    <a:pt x="2493505" y="2311400"/>
                  </a:lnTo>
                  <a:lnTo>
                    <a:pt x="2493505" y="2362200"/>
                  </a:lnTo>
                  <a:lnTo>
                    <a:pt x="2478900" y="2413000"/>
                  </a:lnTo>
                  <a:lnTo>
                    <a:pt x="2449690" y="2451100"/>
                  </a:lnTo>
                  <a:lnTo>
                    <a:pt x="2425306" y="2463800"/>
                  </a:lnTo>
                  <a:lnTo>
                    <a:pt x="2398179" y="2489200"/>
                  </a:lnTo>
                  <a:lnTo>
                    <a:pt x="2368918" y="2489200"/>
                  </a:lnTo>
                  <a:lnTo>
                    <a:pt x="2338120" y="2501900"/>
                  </a:lnTo>
                  <a:lnTo>
                    <a:pt x="2307310" y="2489200"/>
                  </a:lnTo>
                  <a:lnTo>
                    <a:pt x="2278037" y="2489200"/>
                  </a:lnTo>
                  <a:lnTo>
                    <a:pt x="2250910" y="2463800"/>
                  </a:lnTo>
                  <a:lnTo>
                    <a:pt x="2226526" y="2451100"/>
                  </a:lnTo>
                  <a:lnTo>
                    <a:pt x="1751037" y="1968500"/>
                  </a:lnTo>
                  <a:lnTo>
                    <a:pt x="1881568" y="1841500"/>
                  </a:lnTo>
                  <a:lnTo>
                    <a:pt x="1972945" y="1752600"/>
                  </a:lnTo>
                  <a:lnTo>
                    <a:pt x="2449690" y="2222500"/>
                  </a:lnTo>
                  <a:lnTo>
                    <a:pt x="2478900" y="2273300"/>
                  </a:lnTo>
                  <a:lnTo>
                    <a:pt x="2493505" y="2311400"/>
                  </a:lnTo>
                  <a:lnTo>
                    <a:pt x="2493505" y="2131364"/>
                  </a:lnTo>
                  <a:lnTo>
                    <a:pt x="2120887" y="1752600"/>
                  </a:lnTo>
                  <a:lnTo>
                    <a:pt x="2033422" y="1663700"/>
                  </a:lnTo>
                  <a:lnTo>
                    <a:pt x="2008441" y="1638300"/>
                  </a:lnTo>
                  <a:lnTo>
                    <a:pt x="1991995" y="1638300"/>
                  </a:lnTo>
                  <a:lnTo>
                    <a:pt x="1972932" y="1625600"/>
                  </a:lnTo>
                  <a:lnTo>
                    <a:pt x="1953882" y="1638300"/>
                  </a:lnTo>
                  <a:lnTo>
                    <a:pt x="1937435" y="1638300"/>
                  </a:lnTo>
                  <a:lnTo>
                    <a:pt x="1915871" y="1663700"/>
                  </a:lnTo>
                  <a:lnTo>
                    <a:pt x="1843608" y="1593646"/>
                  </a:lnTo>
                  <a:lnTo>
                    <a:pt x="1843608" y="1739900"/>
                  </a:lnTo>
                  <a:lnTo>
                    <a:pt x="1735823" y="1841500"/>
                  </a:lnTo>
                  <a:lnTo>
                    <a:pt x="1655597" y="1765300"/>
                  </a:lnTo>
                  <a:lnTo>
                    <a:pt x="1588744" y="1701800"/>
                  </a:lnTo>
                  <a:lnTo>
                    <a:pt x="1616798" y="1676400"/>
                  </a:lnTo>
                  <a:lnTo>
                    <a:pt x="1643900" y="1638300"/>
                  </a:lnTo>
                  <a:lnTo>
                    <a:pt x="1670050" y="1612900"/>
                  </a:lnTo>
                  <a:lnTo>
                    <a:pt x="1695259" y="1587500"/>
                  </a:lnTo>
                  <a:lnTo>
                    <a:pt x="1843608" y="1739900"/>
                  </a:lnTo>
                  <a:lnTo>
                    <a:pt x="1843608" y="1593646"/>
                  </a:lnTo>
                  <a:lnTo>
                    <a:pt x="1837270" y="1587500"/>
                  </a:lnTo>
                  <a:lnTo>
                    <a:pt x="1758657" y="1511300"/>
                  </a:lnTo>
                  <a:lnTo>
                    <a:pt x="1784083" y="1473200"/>
                  </a:lnTo>
                  <a:lnTo>
                    <a:pt x="1807692" y="1422400"/>
                  </a:lnTo>
                  <a:lnTo>
                    <a:pt x="1829409" y="1384300"/>
                  </a:lnTo>
                  <a:lnTo>
                    <a:pt x="1849145" y="1346200"/>
                  </a:lnTo>
                  <a:lnTo>
                    <a:pt x="1866849" y="1295400"/>
                  </a:lnTo>
                  <a:lnTo>
                    <a:pt x="1882444" y="1257300"/>
                  </a:lnTo>
                  <a:lnTo>
                    <a:pt x="1895830" y="1206500"/>
                  </a:lnTo>
                  <a:lnTo>
                    <a:pt x="1906955" y="1155700"/>
                  </a:lnTo>
                  <a:lnTo>
                    <a:pt x="1915744" y="1117600"/>
                  </a:lnTo>
                  <a:lnTo>
                    <a:pt x="1922106" y="1066800"/>
                  </a:lnTo>
                  <a:lnTo>
                    <a:pt x="1925980" y="1016000"/>
                  </a:lnTo>
                  <a:lnTo>
                    <a:pt x="1927288" y="965200"/>
                  </a:lnTo>
                  <a:lnTo>
                    <a:pt x="1926107" y="914400"/>
                  </a:lnTo>
                  <a:lnTo>
                    <a:pt x="1922602" y="863600"/>
                  </a:lnTo>
                  <a:lnTo>
                    <a:pt x="1916823" y="825500"/>
                  </a:lnTo>
                  <a:lnTo>
                    <a:pt x="1908822" y="774700"/>
                  </a:lnTo>
                  <a:lnTo>
                    <a:pt x="1898675" y="736600"/>
                  </a:lnTo>
                  <a:lnTo>
                    <a:pt x="1886419" y="685800"/>
                  </a:lnTo>
                  <a:lnTo>
                    <a:pt x="1872107" y="647700"/>
                  </a:lnTo>
                  <a:lnTo>
                    <a:pt x="1855812" y="596900"/>
                  </a:lnTo>
                  <a:lnTo>
                    <a:pt x="1837575" y="558800"/>
                  </a:lnTo>
                  <a:lnTo>
                    <a:pt x="1825853" y="536600"/>
                  </a:lnTo>
                  <a:lnTo>
                    <a:pt x="1825853" y="965200"/>
                  </a:lnTo>
                  <a:lnTo>
                    <a:pt x="1824494" y="1016000"/>
                  </a:lnTo>
                  <a:lnTo>
                    <a:pt x="1820443" y="1066800"/>
                  </a:lnTo>
                  <a:lnTo>
                    <a:pt x="1813775" y="1104900"/>
                  </a:lnTo>
                  <a:lnTo>
                    <a:pt x="1804568" y="1155700"/>
                  </a:lnTo>
                  <a:lnTo>
                    <a:pt x="1792897" y="1206500"/>
                  </a:lnTo>
                  <a:lnTo>
                    <a:pt x="1778838" y="1244600"/>
                  </a:lnTo>
                  <a:lnTo>
                    <a:pt x="1762455" y="1282700"/>
                  </a:lnTo>
                  <a:lnTo>
                    <a:pt x="1743824" y="1333500"/>
                  </a:lnTo>
                  <a:lnTo>
                    <a:pt x="1723021" y="1371600"/>
                  </a:lnTo>
                  <a:lnTo>
                    <a:pt x="1700123" y="1409700"/>
                  </a:lnTo>
                  <a:lnTo>
                    <a:pt x="1675193" y="1447800"/>
                  </a:lnTo>
                  <a:lnTo>
                    <a:pt x="1648320" y="1485900"/>
                  </a:lnTo>
                  <a:lnTo>
                    <a:pt x="1619554" y="1524000"/>
                  </a:lnTo>
                  <a:lnTo>
                    <a:pt x="1588998" y="1562100"/>
                  </a:lnTo>
                  <a:lnTo>
                    <a:pt x="1556689" y="1587500"/>
                  </a:lnTo>
                  <a:lnTo>
                    <a:pt x="1522742" y="1625600"/>
                  </a:lnTo>
                  <a:lnTo>
                    <a:pt x="1487195" y="1651000"/>
                  </a:lnTo>
                  <a:lnTo>
                    <a:pt x="1450136" y="1676400"/>
                  </a:lnTo>
                  <a:lnTo>
                    <a:pt x="1411643" y="1701800"/>
                  </a:lnTo>
                  <a:lnTo>
                    <a:pt x="1371777" y="1727200"/>
                  </a:lnTo>
                  <a:lnTo>
                    <a:pt x="1330629" y="1739900"/>
                  </a:lnTo>
                  <a:lnTo>
                    <a:pt x="1288249" y="1765300"/>
                  </a:lnTo>
                  <a:lnTo>
                    <a:pt x="1244739" y="1778000"/>
                  </a:lnTo>
                  <a:lnTo>
                    <a:pt x="1108024" y="1816100"/>
                  </a:lnTo>
                  <a:lnTo>
                    <a:pt x="1060653" y="1816100"/>
                  </a:lnTo>
                  <a:lnTo>
                    <a:pt x="1012507" y="1828800"/>
                  </a:lnTo>
                  <a:lnTo>
                    <a:pt x="914781" y="1828800"/>
                  </a:lnTo>
                  <a:lnTo>
                    <a:pt x="866635" y="1816100"/>
                  </a:lnTo>
                  <a:lnTo>
                    <a:pt x="819264" y="1816100"/>
                  </a:lnTo>
                  <a:lnTo>
                    <a:pt x="682548" y="1778000"/>
                  </a:lnTo>
                  <a:lnTo>
                    <a:pt x="639025" y="1765300"/>
                  </a:lnTo>
                  <a:lnTo>
                    <a:pt x="596658" y="1739900"/>
                  </a:lnTo>
                  <a:lnTo>
                    <a:pt x="555498" y="1727200"/>
                  </a:lnTo>
                  <a:lnTo>
                    <a:pt x="515645" y="1701800"/>
                  </a:lnTo>
                  <a:lnTo>
                    <a:pt x="477151" y="1676400"/>
                  </a:lnTo>
                  <a:lnTo>
                    <a:pt x="440093" y="1651000"/>
                  </a:lnTo>
                  <a:lnTo>
                    <a:pt x="404545" y="1625600"/>
                  </a:lnTo>
                  <a:lnTo>
                    <a:pt x="370586" y="1587500"/>
                  </a:lnTo>
                  <a:lnTo>
                    <a:pt x="338289" y="1562100"/>
                  </a:lnTo>
                  <a:lnTo>
                    <a:pt x="307733" y="1524000"/>
                  </a:lnTo>
                  <a:lnTo>
                    <a:pt x="278968" y="1485900"/>
                  </a:lnTo>
                  <a:lnTo>
                    <a:pt x="252095" y="1447800"/>
                  </a:lnTo>
                  <a:lnTo>
                    <a:pt x="227164" y="1409700"/>
                  </a:lnTo>
                  <a:lnTo>
                    <a:pt x="204266" y="1371600"/>
                  </a:lnTo>
                  <a:lnTo>
                    <a:pt x="183464" y="1333500"/>
                  </a:lnTo>
                  <a:lnTo>
                    <a:pt x="164833" y="1282700"/>
                  </a:lnTo>
                  <a:lnTo>
                    <a:pt x="148450" y="1244600"/>
                  </a:lnTo>
                  <a:lnTo>
                    <a:pt x="134391" y="1206500"/>
                  </a:lnTo>
                  <a:lnTo>
                    <a:pt x="122720" y="1155700"/>
                  </a:lnTo>
                  <a:lnTo>
                    <a:pt x="113512" y="1104900"/>
                  </a:lnTo>
                  <a:lnTo>
                    <a:pt x="106845" y="1066800"/>
                  </a:lnTo>
                  <a:lnTo>
                    <a:pt x="102793" y="1016000"/>
                  </a:lnTo>
                  <a:lnTo>
                    <a:pt x="101434" y="965200"/>
                  </a:lnTo>
                  <a:lnTo>
                    <a:pt x="102793" y="914400"/>
                  </a:lnTo>
                  <a:lnTo>
                    <a:pt x="106845" y="863600"/>
                  </a:lnTo>
                  <a:lnTo>
                    <a:pt x="113512" y="825500"/>
                  </a:lnTo>
                  <a:lnTo>
                    <a:pt x="122720" y="774700"/>
                  </a:lnTo>
                  <a:lnTo>
                    <a:pt x="134391" y="723900"/>
                  </a:lnTo>
                  <a:lnTo>
                    <a:pt x="148450" y="685800"/>
                  </a:lnTo>
                  <a:lnTo>
                    <a:pt x="164833" y="635000"/>
                  </a:lnTo>
                  <a:lnTo>
                    <a:pt x="183464" y="596900"/>
                  </a:lnTo>
                  <a:lnTo>
                    <a:pt x="204266" y="558800"/>
                  </a:lnTo>
                  <a:lnTo>
                    <a:pt x="227164" y="520700"/>
                  </a:lnTo>
                  <a:lnTo>
                    <a:pt x="252095" y="482600"/>
                  </a:lnTo>
                  <a:lnTo>
                    <a:pt x="278968" y="444500"/>
                  </a:lnTo>
                  <a:lnTo>
                    <a:pt x="307733" y="406400"/>
                  </a:lnTo>
                  <a:lnTo>
                    <a:pt x="338289" y="368300"/>
                  </a:lnTo>
                  <a:lnTo>
                    <a:pt x="370586" y="342900"/>
                  </a:lnTo>
                  <a:lnTo>
                    <a:pt x="404545" y="304800"/>
                  </a:lnTo>
                  <a:lnTo>
                    <a:pt x="440093" y="279400"/>
                  </a:lnTo>
                  <a:lnTo>
                    <a:pt x="477151" y="254000"/>
                  </a:lnTo>
                  <a:lnTo>
                    <a:pt x="515645" y="228600"/>
                  </a:lnTo>
                  <a:lnTo>
                    <a:pt x="555498" y="203200"/>
                  </a:lnTo>
                  <a:lnTo>
                    <a:pt x="596658" y="177800"/>
                  </a:lnTo>
                  <a:lnTo>
                    <a:pt x="682548" y="152400"/>
                  </a:lnTo>
                  <a:lnTo>
                    <a:pt x="819264" y="114300"/>
                  </a:lnTo>
                  <a:lnTo>
                    <a:pt x="866635" y="101600"/>
                  </a:lnTo>
                  <a:lnTo>
                    <a:pt x="1060653" y="101600"/>
                  </a:lnTo>
                  <a:lnTo>
                    <a:pt x="1108024" y="114300"/>
                  </a:lnTo>
                  <a:lnTo>
                    <a:pt x="1244739" y="152400"/>
                  </a:lnTo>
                  <a:lnTo>
                    <a:pt x="1330629" y="177800"/>
                  </a:lnTo>
                  <a:lnTo>
                    <a:pt x="1371777" y="203200"/>
                  </a:lnTo>
                  <a:lnTo>
                    <a:pt x="1411643" y="228600"/>
                  </a:lnTo>
                  <a:lnTo>
                    <a:pt x="1450136" y="254000"/>
                  </a:lnTo>
                  <a:lnTo>
                    <a:pt x="1487195" y="279400"/>
                  </a:lnTo>
                  <a:lnTo>
                    <a:pt x="1522742" y="304800"/>
                  </a:lnTo>
                  <a:lnTo>
                    <a:pt x="1556689" y="342900"/>
                  </a:lnTo>
                  <a:lnTo>
                    <a:pt x="1588998" y="368300"/>
                  </a:lnTo>
                  <a:lnTo>
                    <a:pt x="1619554" y="406400"/>
                  </a:lnTo>
                  <a:lnTo>
                    <a:pt x="1648320" y="444500"/>
                  </a:lnTo>
                  <a:lnTo>
                    <a:pt x="1675193" y="482600"/>
                  </a:lnTo>
                  <a:lnTo>
                    <a:pt x="1700123" y="520700"/>
                  </a:lnTo>
                  <a:lnTo>
                    <a:pt x="1723021" y="558800"/>
                  </a:lnTo>
                  <a:lnTo>
                    <a:pt x="1743824" y="596900"/>
                  </a:lnTo>
                  <a:lnTo>
                    <a:pt x="1762455" y="635000"/>
                  </a:lnTo>
                  <a:lnTo>
                    <a:pt x="1778838" y="685800"/>
                  </a:lnTo>
                  <a:lnTo>
                    <a:pt x="1792897" y="723900"/>
                  </a:lnTo>
                  <a:lnTo>
                    <a:pt x="1804568" y="774700"/>
                  </a:lnTo>
                  <a:lnTo>
                    <a:pt x="1813775" y="825500"/>
                  </a:lnTo>
                  <a:lnTo>
                    <a:pt x="1820443" y="863600"/>
                  </a:lnTo>
                  <a:lnTo>
                    <a:pt x="1824494" y="914400"/>
                  </a:lnTo>
                  <a:lnTo>
                    <a:pt x="1825853" y="965200"/>
                  </a:lnTo>
                  <a:lnTo>
                    <a:pt x="1825853" y="536600"/>
                  </a:lnTo>
                  <a:lnTo>
                    <a:pt x="1795513" y="482600"/>
                  </a:lnTo>
                  <a:lnTo>
                    <a:pt x="1771802" y="444500"/>
                  </a:lnTo>
                  <a:lnTo>
                    <a:pt x="1746377" y="406400"/>
                  </a:lnTo>
                  <a:lnTo>
                    <a:pt x="1719287" y="368300"/>
                  </a:lnTo>
                  <a:lnTo>
                    <a:pt x="1690611" y="330200"/>
                  </a:lnTo>
                  <a:lnTo>
                    <a:pt x="1660372" y="304800"/>
                  </a:lnTo>
                  <a:lnTo>
                    <a:pt x="1628648" y="266700"/>
                  </a:lnTo>
                  <a:lnTo>
                    <a:pt x="1595488" y="241300"/>
                  </a:lnTo>
                  <a:lnTo>
                    <a:pt x="1560944" y="203200"/>
                  </a:lnTo>
                  <a:lnTo>
                    <a:pt x="1525079" y="177800"/>
                  </a:lnTo>
                  <a:lnTo>
                    <a:pt x="1487944" y="152400"/>
                  </a:lnTo>
                  <a:lnTo>
                    <a:pt x="1449603" y="127000"/>
                  </a:lnTo>
                  <a:lnTo>
                    <a:pt x="1410093" y="114300"/>
                  </a:lnTo>
                  <a:lnTo>
                    <a:pt x="1389786" y="101600"/>
                  </a:lnTo>
                  <a:lnTo>
                    <a:pt x="1369491" y="88900"/>
                  </a:lnTo>
                  <a:lnTo>
                    <a:pt x="1327835" y="76200"/>
                  </a:lnTo>
                  <a:lnTo>
                    <a:pt x="1285189" y="50800"/>
                  </a:lnTo>
                  <a:lnTo>
                    <a:pt x="1151877" y="12700"/>
                  </a:lnTo>
                  <a:lnTo>
                    <a:pt x="1105827" y="12700"/>
                  </a:lnTo>
                  <a:lnTo>
                    <a:pt x="1059078" y="0"/>
                  </a:lnTo>
                  <a:lnTo>
                    <a:pt x="868210" y="0"/>
                  </a:lnTo>
                  <a:lnTo>
                    <a:pt x="821448" y="12700"/>
                  </a:lnTo>
                  <a:lnTo>
                    <a:pt x="775411" y="12700"/>
                  </a:lnTo>
                  <a:lnTo>
                    <a:pt x="642099" y="50800"/>
                  </a:lnTo>
                  <a:lnTo>
                    <a:pt x="599452" y="76200"/>
                  </a:lnTo>
                  <a:lnTo>
                    <a:pt x="557796" y="88900"/>
                  </a:lnTo>
                  <a:lnTo>
                    <a:pt x="517194" y="114300"/>
                  </a:lnTo>
                  <a:lnTo>
                    <a:pt x="477685" y="127000"/>
                  </a:lnTo>
                  <a:lnTo>
                    <a:pt x="439343" y="152400"/>
                  </a:lnTo>
                  <a:lnTo>
                    <a:pt x="402209" y="177800"/>
                  </a:lnTo>
                  <a:lnTo>
                    <a:pt x="366344" y="203200"/>
                  </a:lnTo>
                  <a:lnTo>
                    <a:pt x="331800" y="241300"/>
                  </a:lnTo>
                  <a:lnTo>
                    <a:pt x="298640" y="266700"/>
                  </a:lnTo>
                  <a:lnTo>
                    <a:pt x="266915" y="304800"/>
                  </a:lnTo>
                  <a:lnTo>
                    <a:pt x="236677" y="330200"/>
                  </a:lnTo>
                  <a:lnTo>
                    <a:pt x="207987" y="368300"/>
                  </a:lnTo>
                  <a:lnTo>
                    <a:pt x="180911" y="406400"/>
                  </a:lnTo>
                  <a:lnTo>
                    <a:pt x="155486" y="444500"/>
                  </a:lnTo>
                  <a:lnTo>
                    <a:pt x="131775" y="482600"/>
                  </a:lnTo>
                  <a:lnTo>
                    <a:pt x="109829" y="520700"/>
                  </a:lnTo>
                  <a:lnTo>
                    <a:pt x="89712" y="558800"/>
                  </a:lnTo>
                  <a:lnTo>
                    <a:pt x="71475" y="596900"/>
                  </a:lnTo>
                  <a:lnTo>
                    <a:pt x="55181" y="647700"/>
                  </a:lnTo>
                  <a:lnTo>
                    <a:pt x="40868" y="685800"/>
                  </a:lnTo>
                  <a:lnTo>
                    <a:pt x="28613" y="736600"/>
                  </a:lnTo>
                  <a:lnTo>
                    <a:pt x="18465" y="774700"/>
                  </a:lnTo>
                  <a:lnTo>
                    <a:pt x="10464" y="825500"/>
                  </a:lnTo>
                  <a:lnTo>
                    <a:pt x="4686" y="863600"/>
                  </a:lnTo>
                  <a:lnTo>
                    <a:pt x="1181" y="914400"/>
                  </a:lnTo>
                  <a:lnTo>
                    <a:pt x="0" y="965200"/>
                  </a:lnTo>
                  <a:lnTo>
                    <a:pt x="1181" y="1016000"/>
                  </a:lnTo>
                  <a:lnTo>
                    <a:pt x="4686" y="1054100"/>
                  </a:lnTo>
                  <a:lnTo>
                    <a:pt x="10464" y="1104900"/>
                  </a:lnTo>
                  <a:lnTo>
                    <a:pt x="18465" y="1155700"/>
                  </a:lnTo>
                  <a:lnTo>
                    <a:pt x="28613" y="1193800"/>
                  </a:lnTo>
                  <a:lnTo>
                    <a:pt x="40868" y="1244600"/>
                  </a:lnTo>
                  <a:lnTo>
                    <a:pt x="55181" y="1282700"/>
                  </a:lnTo>
                  <a:lnTo>
                    <a:pt x="71475" y="1333500"/>
                  </a:lnTo>
                  <a:lnTo>
                    <a:pt x="89712" y="1371600"/>
                  </a:lnTo>
                  <a:lnTo>
                    <a:pt x="109829" y="1409700"/>
                  </a:lnTo>
                  <a:lnTo>
                    <a:pt x="131775" y="1447800"/>
                  </a:lnTo>
                  <a:lnTo>
                    <a:pt x="155486" y="1485900"/>
                  </a:lnTo>
                  <a:lnTo>
                    <a:pt x="180911" y="1524000"/>
                  </a:lnTo>
                  <a:lnTo>
                    <a:pt x="207987" y="1562100"/>
                  </a:lnTo>
                  <a:lnTo>
                    <a:pt x="236677" y="1600200"/>
                  </a:lnTo>
                  <a:lnTo>
                    <a:pt x="266915" y="1625600"/>
                  </a:lnTo>
                  <a:lnTo>
                    <a:pt x="298640" y="1663700"/>
                  </a:lnTo>
                  <a:lnTo>
                    <a:pt x="331800" y="1689100"/>
                  </a:lnTo>
                  <a:lnTo>
                    <a:pt x="366344" y="1714500"/>
                  </a:lnTo>
                  <a:lnTo>
                    <a:pt x="402209" y="1752600"/>
                  </a:lnTo>
                  <a:lnTo>
                    <a:pt x="439343" y="1778000"/>
                  </a:lnTo>
                  <a:lnTo>
                    <a:pt x="477685" y="1790700"/>
                  </a:lnTo>
                  <a:lnTo>
                    <a:pt x="517194" y="1816100"/>
                  </a:lnTo>
                  <a:lnTo>
                    <a:pt x="557796" y="1841500"/>
                  </a:lnTo>
                  <a:lnTo>
                    <a:pt x="642099" y="1866900"/>
                  </a:lnTo>
                  <a:lnTo>
                    <a:pt x="685673" y="1892300"/>
                  </a:lnTo>
                  <a:lnTo>
                    <a:pt x="730123" y="1905000"/>
                  </a:lnTo>
                  <a:lnTo>
                    <a:pt x="775411" y="1905000"/>
                  </a:lnTo>
                  <a:lnTo>
                    <a:pt x="821448" y="1917700"/>
                  </a:lnTo>
                  <a:lnTo>
                    <a:pt x="868210" y="1917700"/>
                  </a:lnTo>
                  <a:lnTo>
                    <a:pt x="915631" y="1930400"/>
                  </a:lnTo>
                  <a:lnTo>
                    <a:pt x="1013714" y="1930400"/>
                  </a:lnTo>
                  <a:lnTo>
                    <a:pt x="1063104" y="1917700"/>
                  </a:lnTo>
                  <a:lnTo>
                    <a:pt x="1111758" y="1917700"/>
                  </a:lnTo>
                  <a:lnTo>
                    <a:pt x="1252740" y="1879600"/>
                  </a:lnTo>
                  <a:lnTo>
                    <a:pt x="1342059" y="1854200"/>
                  </a:lnTo>
                  <a:lnTo>
                    <a:pt x="1385163" y="1828800"/>
                  </a:lnTo>
                  <a:lnTo>
                    <a:pt x="1427149" y="1803400"/>
                  </a:lnTo>
                  <a:lnTo>
                    <a:pt x="1467980" y="1790700"/>
                  </a:lnTo>
                  <a:lnTo>
                    <a:pt x="1507591" y="1765300"/>
                  </a:lnTo>
                  <a:lnTo>
                    <a:pt x="1664830" y="1917700"/>
                  </a:lnTo>
                  <a:lnTo>
                    <a:pt x="1643265" y="1943100"/>
                  </a:lnTo>
                  <a:lnTo>
                    <a:pt x="1636610" y="1943100"/>
                  </a:lnTo>
                  <a:lnTo>
                    <a:pt x="1631861" y="1955800"/>
                  </a:lnTo>
                  <a:lnTo>
                    <a:pt x="1629003" y="1968500"/>
                  </a:lnTo>
                  <a:lnTo>
                    <a:pt x="1628051" y="1968500"/>
                  </a:lnTo>
                  <a:lnTo>
                    <a:pt x="1629003" y="1981200"/>
                  </a:lnTo>
                  <a:lnTo>
                    <a:pt x="1631861" y="1993900"/>
                  </a:lnTo>
                  <a:lnTo>
                    <a:pt x="1636610" y="2006600"/>
                  </a:lnTo>
                  <a:lnTo>
                    <a:pt x="1643265" y="2006600"/>
                  </a:lnTo>
                  <a:lnTo>
                    <a:pt x="2155520" y="2527300"/>
                  </a:lnTo>
                  <a:lnTo>
                    <a:pt x="2194750" y="2552700"/>
                  </a:lnTo>
                  <a:lnTo>
                    <a:pt x="2239213" y="2578100"/>
                  </a:lnTo>
                  <a:lnTo>
                    <a:pt x="2287473" y="2590800"/>
                  </a:lnTo>
                  <a:lnTo>
                    <a:pt x="2389289" y="2590800"/>
                  </a:lnTo>
                  <a:lnTo>
                    <a:pt x="2437485" y="2578100"/>
                  </a:lnTo>
                  <a:lnTo>
                    <a:pt x="2481643" y="2552700"/>
                  </a:lnTo>
                  <a:lnTo>
                    <a:pt x="2520696" y="2527300"/>
                  </a:lnTo>
                  <a:lnTo>
                    <a:pt x="2537066" y="2501900"/>
                  </a:lnTo>
                  <a:lnTo>
                    <a:pt x="2553449" y="2476500"/>
                  </a:lnTo>
                  <a:lnTo>
                    <a:pt x="2577287" y="2438400"/>
                  </a:lnTo>
                  <a:lnTo>
                    <a:pt x="2591841" y="2387600"/>
                  </a:lnTo>
                  <a:lnTo>
                    <a:pt x="2596781" y="2336800"/>
                  </a:lnTo>
                  <a:close/>
                </a:path>
              </a:pathLst>
            </a:custGeom>
            <a:solidFill>
              <a:srgbClr val="F0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3565" y="3712759"/>
              <a:ext cx="102007" cy="9987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57876" y="814772"/>
            <a:ext cx="3356246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600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Impact</a:t>
            </a:r>
            <a:endParaRPr sz="6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03131" y="6404344"/>
            <a:ext cx="3335719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600" spc="-10" dirty="0" smtClean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Problem</a:t>
            </a:r>
            <a:endParaRPr sz="6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5176" y="6772049"/>
            <a:ext cx="7525874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036445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INDIVIDUAL, COMMUNITY, &amp; SOCIETY GAINS</a:t>
            </a:r>
            <a:endParaRPr sz="2500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421506" y="1158875"/>
            <a:ext cx="5274044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NET LOSSES</a:t>
            </a:r>
            <a:endParaRPr sz="215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538450" y="6111876"/>
            <a:ext cx="3892771" cy="3788048"/>
          </a:xfrm>
          <a:prstGeom prst="rect">
            <a:avLst/>
          </a:prstGeom>
          <a:solidFill>
            <a:srgbClr val="505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AutoShape 6" descr="C:\Users\hghershey\Desktop\drivers-communication-traffic-jam-line-illustration-148122465_iconl_now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traffic jam Icon 1035571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10" t="805" r="1410" b="14286"/>
          <a:stretch/>
        </p:blipFill>
        <p:spPr bwMode="auto">
          <a:xfrm>
            <a:off x="16695550" y="8338289"/>
            <a:ext cx="3057306" cy="25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/>
          <p:cNvSpPr/>
          <p:nvPr/>
        </p:nvSpPr>
        <p:spPr>
          <a:xfrm>
            <a:off x="5752273" y="2139692"/>
            <a:ext cx="2666515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205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14963" r="15799" b="22375"/>
          <a:stretch/>
        </p:blipFill>
        <p:spPr>
          <a:xfrm>
            <a:off x="7085531" y="2754573"/>
            <a:ext cx="2356919" cy="235691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836033" y="2378075"/>
            <a:ext cx="6598017" cy="1866014"/>
            <a:chOff x="11836033" y="2378075"/>
            <a:chExt cx="6598017" cy="1866014"/>
          </a:xfrm>
        </p:grpSpPr>
        <p:sp>
          <p:nvSpPr>
            <p:cNvPr id="21" name="object 9"/>
            <p:cNvSpPr/>
            <p:nvPr/>
          </p:nvSpPr>
          <p:spPr>
            <a:xfrm>
              <a:off x="11836033" y="3208197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5" h="243204">
                  <a:moveTo>
                    <a:pt x="121566" y="243165"/>
                  </a:moveTo>
                  <a:lnTo>
                    <a:pt x="168886" y="233610"/>
                  </a:lnTo>
                  <a:lnTo>
                    <a:pt x="207527" y="207556"/>
                  </a:lnTo>
                  <a:lnTo>
                    <a:pt x="233580" y="168917"/>
                  </a:lnTo>
                  <a:lnTo>
                    <a:pt x="243133" y="121608"/>
                  </a:lnTo>
                  <a:lnTo>
                    <a:pt x="233580" y="74274"/>
                  </a:lnTo>
                  <a:lnTo>
                    <a:pt x="207527" y="35619"/>
                  </a:lnTo>
                  <a:lnTo>
                    <a:pt x="168886" y="9556"/>
                  </a:lnTo>
                  <a:lnTo>
                    <a:pt x="121566" y="0"/>
                  </a:lnTo>
                  <a:lnTo>
                    <a:pt x="74247" y="9556"/>
                  </a:lnTo>
                  <a:lnTo>
                    <a:pt x="35606" y="35619"/>
                  </a:lnTo>
                  <a:lnTo>
                    <a:pt x="9553" y="74274"/>
                  </a:lnTo>
                  <a:lnTo>
                    <a:pt x="0" y="121608"/>
                  </a:lnTo>
                  <a:lnTo>
                    <a:pt x="9553" y="168917"/>
                  </a:lnTo>
                  <a:lnTo>
                    <a:pt x="35606" y="207556"/>
                  </a:lnTo>
                  <a:lnTo>
                    <a:pt x="74247" y="233610"/>
                  </a:lnTo>
                  <a:lnTo>
                    <a:pt x="121566" y="243165"/>
                  </a:lnTo>
                  <a:close/>
                </a:path>
              </a:pathLst>
            </a:custGeom>
            <a:ln w="18847">
              <a:solidFill>
                <a:srgbClr val="CAC8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object 17"/>
            <p:cNvSpPr txBox="1"/>
            <p:nvPr/>
          </p:nvSpPr>
          <p:spPr>
            <a:xfrm>
              <a:off x="12413996" y="2378075"/>
              <a:ext cx="6020054" cy="294311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Traffic: Lost time and revenue 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object 19"/>
            <p:cNvSpPr txBox="1"/>
            <p:nvPr/>
          </p:nvSpPr>
          <p:spPr>
            <a:xfrm>
              <a:off x="12413995" y="3140665"/>
              <a:ext cx="4399776" cy="294311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Environment: Reduced air and water quality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object 10"/>
            <p:cNvSpPr/>
            <p:nvPr/>
          </p:nvSpPr>
          <p:spPr>
            <a:xfrm>
              <a:off x="11836033" y="2446197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5" h="243204">
                  <a:moveTo>
                    <a:pt x="121566" y="243165"/>
                  </a:moveTo>
                  <a:lnTo>
                    <a:pt x="168886" y="233610"/>
                  </a:lnTo>
                  <a:lnTo>
                    <a:pt x="207527" y="207556"/>
                  </a:lnTo>
                  <a:lnTo>
                    <a:pt x="233580" y="168917"/>
                  </a:lnTo>
                  <a:lnTo>
                    <a:pt x="243133" y="121608"/>
                  </a:lnTo>
                  <a:lnTo>
                    <a:pt x="233580" y="74274"/>
                  </a:lnTo>
                  <a:lnTo>
                    <a:pt x="207527" y="35619"/>
                  </a:lnTo>
                  <a:lnTo>
                    <a:pt x="168886" y="9556"/>
                  </a:lnTo>
                  <a:lnTo>
                    <a:pt x="121566" y="0"/>
                  </a:lnTo>
                  <a:lnTo>
                    <a:pt x="74247" y="9556"/>
                  </a:lnTo>
                  <a:lnTo>
                    <a:pt x="35606" y="35619"/>
                  </a:lnTo>
                  <a:lnTo>
                    <a:pt x="9553" y="74274"/>
                  </a:lnTo>
                  <a:lnTo>
                    <a:pt x="0" y="121608"/>
                  </a:lnTo>
                  <a:lnTo>
                    <a:pt x="9553" y="168917"/>
                  </a:lnTo>
                  <a:lnTo>
                    <a:pt x="35606" y="207556"/>
                  </a:lnTo>
                  <a:lnTo>
                    <a:pt x="74247" y="233610"/>
                  </a:lnTo>
                  <a:lnTo>
                    <a:pt x="121566" y="243165"/>
                  </a:lnTo>
                  <a:close/>
                </a:path>
              </a:pathLst>
            </a:custGeom>
            <a:ln w="18847">
              <a:solidFill>
                <a:srgbClr val="D2D9E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object 9"/>
            <p:cNvSpPr/>
            <p:nvPr/>
          </p:nvSpPr>
          <p:spPr>
            <a:xfrm>
              <a:off x="11836033" y="4000885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5" h="243204">
                  <a:moveTo>
                    <a:pt x="121566" y="243165"/>
                  </a:moveTo>
                  <a:lnTo>
                    <a:pt x="168886" y="233610"/>
                  </a:lnTo>
                  <a:lnTo>
                    <a:pt x="207527" y="207556"/>
                  </a:lnTo>
                  <a:lnTo>
                    <a:pt x="233580" y="168917"/>
                  </a:lnTo>
                  <a:lnTo>
                    <a:pt x="243133" y="121608"/>
                  </a:lnTo>
                  <a:lnTo>
                    <a:pt x="233580" y="74274"/>
                  </a:lnTo>
                  <a:lnTo>
                    <a:pt x="207527" y="35619"/>
                  </a:lnTo>
                  <a:lnTo>
                    <a:pt x="168886" y="9556"/>
                  </a:lnTo>
                  <a:lnTo>
                    <a:pt x="121566" y="0"/>
                  </a:lnTo>
                  <a:lnTo>
                    <a:pt x="74247" y="9556"/>
                  </a:lnTo>
                  <a:lnTo>
                    <a:pt x="35606" y="35619"/>
                  </a:lnTo>
                  <a:lnTo>
                    <a:pt x="9553" y="74274"/>
                  </a:lnTo>
                  <a:lnTo>
                    <a:pt x="0" y="121608"/>
                  </a:lnTo>
                  <a:lnTo>
                    <a:pt x="9553" y="168917"/>
                  </a:lnTo>
                  <a:lnTo>
                    <a:pt x="35606" y="207556"/>
                  </a:lnTo>
                  <a:lnTo>
                    <a:pt x="74247" y="233610"/>
                  </a:lnTo>
                  <a:lnTo>
                    <a:pt x="121566" y="243165"/>
                  </a:lnTo>
                  <a:close/>
                </a:path>
              </a:pathLst>
            </a:custGeom>
            <a:ln w="18847">
              <a:solidFill>
                <a:srgbClr val="CAC8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object 19"/>
            <p:cNvSpPr txBox="1"/>
            <p:nvPr/>
          </p:nvSpPr>
          <p:spPr>
            <a:xfrm>
              <a:off x="12413996" y="3949778"/>
              <a:ext cx="4648454" cy="294311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Safety: Increase in driving under the influence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30" name="object 9"/>
          <p:cNvSpPr/>
          <p:nvPr/>
        </p:nvSpPr>
        <p:spPr>
          <a:xfrm>
            <a:off x="2437524" y="8699383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566" y="243165"/>
                </a:moveTo>
                <a:lnTo>
                  <a:pt x="168886" y="233610"/>
                </a:lnTo>
                <a:lnTo>
                  <a:pt x="207527" y="207556"/>
                </a:lnTo>
                <a:lnTo>
                  <a:pt x="233580" y="168917"/>
                </a:lnTo>
                <a:lnTo>
                  <a:pt x="243133" y="121608"/>
                </a:lnTo>
                <a:lnTo>
                  <a:pt x="233580" y="74274"/>
                </a:lnTo>
                <a:lnTo>
                  <a:pt x="207527" y="35619"/>
                </a:lnTo>
                <a:lnTo>
                  <a:pt x="168886" y="9556"/>
                </a:lnTo>
                <a:lnTo>
                  <a:pt x="121566" y="0"/>
                </a:lnTo>
                <a:lnTo>
                  <a:pt x="74247" y="9556"/>
                </a:lnTo>
                <a:lnTo>
                  <a:pt x="35606" y="35619"/>
                </a:lnTo>
                <a:lnTo>
                  <a:pt x="9553" y="74274"/>
                </a:lnTo>
                <a:lnTo>
                  <a:pt x="0" y="121608"/>
                </a:lnTo>
                <a:lnTo>
                  <a:pt x="9553" y="168917"/>
                </a:lnTo>
                <a:lnTo>
                  <a:pt x="35606" y="207556"/>
                </a:lnTo>
                <a:lnTo>
                  <a:pt x="74247" y="233610"/>
                </a:lnTo>
                <a:lnTo>
                  <a:pt x="121566" y="243165"/>
                </a:lnTo>
                <a:close/>
              </a:path>
            </a:pathLst>
          </a:custGeom>
          <a:ln w="18847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3015487" y="7869261"/>
            <a:ext cx="6308742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Streamline exposure to new experiences and rewards via TART 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015486" y="8631851"/>
            <a:ext cx="6571631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Reinforce civic behavior with local business partnerships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object 10"/>
          <p:cNvSpPr/>
          <p:nvPr/>
        </p:nvSpPr>
        <p:spPr>
          <a:xfrm>
            <a:off x="2437524" y="7937383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566" y="243165"/>
                </a:moveTo>
                <a:lnTo>
                  <a:pt x="168886" y="233610"/>
                </a:lnTo>
                <a:lnTo>
                  <a:pt x="207527" y="207556"/>
                </a:lnTo>
                <a:lnTo>
                  <a:pt x="233580" y="168917"/>
                </a:lnTo>
                <a:lnTo>
                  <a:pt x="243133" y="121608"/>
                </a:lnTo>
                <a:lnTo>
                  <a:pt x="233580" y="74274"/>
                </a:lnTo>
                <a:lnTo>
                  <a:pt x="207527" y="35619"/>
                </a:lnTo>
                <a:lnTo>
                  <a:pt x="168886" y="9556"/>
                </a:lnTo>
                <a:lnTo>
                  <a:pt x="121566" y="0"/>
                </a:lnTo>
                <a:lnTo>
                  <a:pt x="74247" y="9556"/>
                </a:lnTo>
                <a:lnTo>
                  <a:pt x="35606" y="35619"/>
                </a:lnTo>
                <a:lnTo>
                  <a:pt x="9553" y="74274"/>
                </a:lnTo>
                <a:lnTo>
                  <a:pt x="0" y="121608"/>
                </a:lnTo>
                <a:lnTo>
                  <a:pt x="9553" y="168917"/>
                </a:lnTo>
                <a:lnTo>
                  <a:pt x="35606" y="207556"/>
                </a:lnTo>
                <a:lnTo>
                  <a:pt x="74247" y="233610"/>
                </a:lnTo>
                <a:lnTo>
                  <a:pt x="121566" y="243165"/>
                </a:lnTo>
                <a:close/>
              </a:path>
            </a:pathLst>
          </a:custGeom>
          <a:ln w="18847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object 9"/>
          <p:cNvSpPr/>
          <p:nvPr/>
        </p:nvSpPr>
        <p:spPr>
          <a:xfrm>
            <a:off x="2432050" y="9492018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566" y="243165"/>
                </a:moveTo>
                <a:lnTo>
                  <a:pt x="168886" y="233610"/>
                </a:lnTo>
                <a:lnTo>
                  <a:pt x="207527" y="207556"/>
                </a:lnTo>
                <a:lnTo>
                  <a:pt x="233580" y="168917"/>
                </a:lnTo>
                <a:lnTo>
                  <a:pt x="243133" y="121608"/>
                </a:lnTo>
                <a:lnTo>
                  <a:pt x="233580" y="74274"/>
                </a:lnTo>
                <a:lnTo>
                  <a:pt x="207527" y="35619"/>
                </a:lnTo>
                <a:lnTo>
                  <a:pt x="168886" y="9556"/>
                </a:lnTo>
                <a:lnTo>
                  <a:pt x="121566" y="0"/>
                </a:lnTo>
                <a:lnTo>
                  <a:pt x="74247" y="9556"/>
                </a:lnTo>
                <a:lnTo>
                  <a:pt x="35606" y="35619"/>
                </a:lnTo>
                <a:lnTo>
                  <a:pt x="9553" y="74274"/>
                </a:lnTo>
                <a:lnTo>
                  <a:pt x="0" y="121608"/>
                </a:lnTo>
                <a:lnTo>
                  <a:pt x="9553" y="168917"/>
                </a:lnTo>
                <a:lnTo>
                  <a:pt x="35606" y="207556"/>
                </a:lnTo>
                <a:lnTo>
                  <a:pt x="74247" y="233610"/>
                </a:lnTo>
                <a:lnTo>
                  <a:pt x="121566" y="243165"/>
                </a:lnTo>
                <a:close/>
              </a:path>
            </a:pathLst>
          </a:custGeom>
          <a:ln w="18847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3015487" y="9440964"/>
            <a:ext cx="6303268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Preserve scarce resources: Clear roads, water, skies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050" y="8344802"/>
            <a:ext cx="2743200" cy="3905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942" y="8391611"/>
            <a:ext cx="735760" cy="550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988" y="635"/>
            <a:ext cx="10069195" cy="11308715"/>
            <a:chOff x="0" y="0"/>
            <a:chExt cx="10069195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0069195" cy="11308715"/>
            </a:xfrm>
            <a:custGeom>
              <a:avLst/>
              <a:gdLst/>
              <a:ahLst/>
              <a:cxnLst/>
              <a:rect l="l" t="t" r="r" b="b"/>
              <a:pathLst>
                <a:path w="10069195" h="11308715">
                  <a:moveTo>
                    <a:pt x="1006902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0069023" y="11308556"/>
                  </a:lnTo>
                  <a:lnTo>
                    <a:pt x="10069023" y="0"/>
                  </a:lnTo>
                  <a:close/>
                </a:path>
              </a:pathLst>
            </a:custGeom>
            <a:solidFill>
              <a:srgbClr val="505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34509" y="2670075"/>
              <a:ext cx="5034915" cy="0"/>
            </a:xfrm>
            <a:custGeom>
              <a:avLst/>
              <a:gdLst/>
              <a:ahLst/>
              <a:cxnLst/>
              <a:rect l="l" t="t" r="r" b="b"/>
              <a:pathLst>
                <a:path w="5034915">
                  <a:moveTo>
                    <a:pt x="503451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 flipV="1">
            <a:off x="10043056" y="5273675"/>
            <a:ext cx="7857594" cy="327309"/>
          </a:xfrm>
          <a:custGeom>
            <a:avLst/>
            <a:gdLst/>
            <a:ahLst/>
            <a:cxnLst/>
            <a:rect l="l" t="t" r="r" b="b"/>
            <a:pathLst>
              <a:path w="4608194">
                <a:moveTo>
                  <a:pt x="0" y="0"/>
                </a:moveTo>
                <a:lnTo>
                  <a:pt x="4607985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45176" y="1082675"/>
            <a:ext cx="502770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Survey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8346" y="3414797"/>
            <a:ext cx="7297274" cy="11730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036445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FINDINGS</a:t>
            </a:r>
            <a:endParaRPr sz="215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Myriad Pro"/>
              <a:cs typeface="Myriad Pro"/>
            </a:endParaRPr>
          </a:p>
          <a:p>
            <a:pPr marL="12700" marR="5080">
              <a:lnSpc>
                <a:spcPct val="161100"/>
              </a:lnSpc>
            </a:pP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06877" y="777875"/>
            <a:ext cx="3386454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TART UTILIZATION / EVENT </a:t>
            </a:r>
            <a:endParaRPr sz="215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3250506213"/>
              </p:ext>
            </p:extLst>
          </p:nvPr>
        </p:nvGraphicFramePr>
        <p:xfrm>
          <a:off x="14377083" y="1637352"/>
          <a:ext cx="4971367" cy="329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4095650295"/>
              </p:ext>
            </p:extLst>
          </p:nvPr>
        </p:nvGraphicFramePr>
        <p:xfrm>
          <a:off x="11234381" y="1632359"/>
          <a:ext cx="4056387" cy="324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object 18"/>
          <p:cNvSpPr txBox="1"/>
          <p:nvPr/>
        </p:nvSpPr>
        <p:spPr>
          <a:xfrm>
            <a:off x="13110880" y="6312480"/>
            <a:ext cx="3978448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BEHAVIOR CHANGE / INCENTIVE</a:t>
            </a:r>
            <a:endParaRPr sz="215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0000"/>
                    </a14:imgEffect>
                    <a14:imgEffect>
                      <a14:brightnessContrast bright="-3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61" b="5012"/>
          <a:stretch/>
        </p:blipFill>
        <p:spPr>
          <a:xfrm>
            <a:off x="10280650" y="7635875"/>
            <a:ext cx="9638909" cy="3001365"/>
          </a:xfrm>
          <a:prstGeom prst="rect">
            <a:avLst/>
          </a:prstGeom>
        </p:spPr>
      </p:pic>
      <p:sp>
        <p:nvSpPr>
          <p:cNvPr id="43" name="object 18"/>
          <p:cNvSpPr txBox="1"/>
          <p:nvPr/>
        </p:nvSpPr>
        <p:spPr>
          <a:xfrm>
            <a:off x="13910980" y="7217490"/>
            <a:ext cx="2378248" cy="2977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186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would ride the bus…</a:t>
            </a:r>
            <a:endParaRPr sz="186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27250" y="4340668"/>
            <a:ext cx="6598017" cy="2143013"/>
            <a:chOff x="11836033" y="2378075"/>
            <a:chExt cx="6598017" cy="2143013"/>
          </a:xfrm>
        </p:grpSpPr>
        <p:sp>
          <p:nvSpPr>
            <p:cNvPr id="16" name="object 9"/>
            <p:cNvSpPr/>
            <p:nvPr/>
          </p:nvSpPr>
          <p:spPr>
            <a:xfrm>
              <a:off x="11836033" y="3208197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5" h="243204">
                  <a:moveTo>
                    <a:pt x="121566" y="243165"/>
                  </a:moveTo>
                  <a:lnTo>
                    <a:pt x="168886" y="233610"/>
                  </a:lnTo>
                  <a:lnTo>
                    <a:pt x="207527" y="207556"/>
                  </a:lnTo>
                  <a:lnTo>
                    <a:pt x="233580" y="168917"/>
                  </a:lnTo>
                  <a:lnTo>
                    <a:pt x="243133" y="121608"/>
                  </a:lnTo>
                  <a:lnTo>
                    <a:pt x="233580" y="74274"/>
                  </a:lnTo>
                  <a:lnTo>
                    <a:pt x="207527" y="35619"/>
                  </a:lnTo>
                  <a:lnTo>
                    <a:pt x="168886" y="9556"/>
                  </a:lnTo>
                  <a:lnTo>
                    <a:pt x="121566" y="0"/>
                  </a:lnTo>
                  <a:lnTo>
                    <a:pt x="74247" y="9556"/>
                  </a:lnTo>
                  <a:lnTo>
                    <a:pt x="35606" y="35619"/>
                  </a:lnTo>
                  <a:lnTo>
                    <a:pt x="9553" y="74274"/>
                  </a:lnTo>
                  <a:lnTo>
                    <a:pt x="0" y="121608"/>
                  </a:lnTo>
                  <a:lnTo>
                    <a:pt x="9553" y="168917"/>
                  </a:lnTo>
                  <a:lnTo>
                    <a:pt x="35606" y="207556"/>
                  </a:lnTo>
                  <a:lnTo>
                    <a:pt x="74247" y="233610"/>
                  </a:lnTo>
                  <a:lnTo>
                    <a:pt x="121566" y="243165"/>
                  </a:lnTo>
                  <a:close/>
                </a:path>
              </a:pathLst>
            </a:custGeom>
            <a:ln w="18847">
              <a:solidFill>
                <a:srgbClr val="CAC8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2413996" y="2378075"/>
              <a:ext cx="6020054" cy="294311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63 total respondents 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2413996" y="3140665"/>
              <a:ext cx="5728940" cy="294311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Questions focused on transit use, incentives, and barriers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object 10"/>
            <p:cNvSpPr/>
            <p:nvPr/>
          </p:nvSpPr>
          <p:spPr>
            <a:xfrm>
              <a:off x="11836033" y="2446197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5" h="243204">
                  <a:moveTo>
                    <a:pt x="121566" y="243165"/>
                  </a:moveTo>
                  <a:lnTo>
                    <a:pt x="168886" y="233610"/>
                  </a:lnTo>
                  <a:lnTo>
                    <a:pt x="207527" y="207556"/>
                  </a:lnTo>
                  <a:lnTo>
                    <a:pt x="233580" y="168917"/>
                  </a:lnTo>
                  <a:lnTo>
                    <a:pt x="243133" y="121608"/>
                  </a:lnTo>
                  <a:lnTo>
                    <a:pt x="233580" y="74274"/>
                  </a:lnTo>
                  <a:lnTo>
                    <a:pt x="207527" y="35619"/>
                  </a:lnTo>
                  <a:lnTo>
                    <a:pt x="168886" y="9556"/>
                  </a:lnTo>
                  <a:lnTo>
                    <a:pt x="121566" y="0"/>
                  </a:lnTo>
                  <a:lnTo>
                    <a:pt x="74247" y="9556"/>
                  </a:lnTo>
                  <a:lnTo>
                    <a:pt x="35606" y="35619"/>
                  </a:lnTo>
                  <a:lnTo>
                    <a:pt x="9553" y="74274"/>
                  </a:lnTo>
                  <a:lnTo>
                    <a:pt x="0" y="121608"/>
                  </a:lnTo>
                  <a:lnTo>
                    <a:pt x="9553" y="168917"/>
                  </a:lnTo>
                  <a:lnTo>
                    <a:pt x="35606" y="207556"/>
                  </a:lnTo>
                  <a:lnTo>
                    <a:pt x="74247" y="233610"/>
                  </a:lnTo>
                  <a:lnTo>
                    <a:pt x="121566" y="243165"/>
                  </a:lnTo>
                  <a:close/>
                </a:path>
              </a:pathLst>
            </a:custGeom>
            <a:ln w="18847">
              <a:solidFill>
                <a:srgbClr val="D2D9E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object 9"/>
            <p:cNvSpPr/>
            <p:nvPr/>
          </p:nvSpPr>
          <p:spPr>
            <a:xfrm>
              <a:off x="11836033" y="4000832"/>
              <a:ext cx="243204" cy="243204"/>
            </a:xfrm>
            <a:custGeom>
              <a:avLst/>
              <a:gdLst/>
              <a:ahLst/>
              <a:cxnLst/>
              <a:rect l="l" t="t" r="r" b="b"/>
              <a:pathLst>
                <a:path w="243205" h="243204">
                  <a:moveTo>
                    <a:pt x="121566" y="243165"/>
                  </a:moveTo>
                  <a:lnTo>
                    <a:pt x="168886" y="233610"/>
                  </a:lnTo>
                  <a:lnTo>
                    <a:pt x="207527" y="207556"/>
                  </a:lnTo>
                  <a:lnTo>
                    <a:pt x="233580" y="168917"/>
                  </a:lnTo>
                  <a:lnTo>
                    <a:pt x="243133" y="121608"/>
                  </a:lnTo>
                  <a:lnTo>
                    <a:pt x="233580" y="74274"/>
                  </a:lnTo>
                  <a:lnTo>
                    <a:pt x="207527" y="35619"/>
                  </a:lnTo>
                  <a:lnTo>
                    <a:pt x="168886" y="9556"/>
                  </a:lnTo>
                  <a:lnTo>
                    <a:pt x="121566" y="0"/>
                  </a:lnTo>
                  <a:lnTo>
                    <a:pt x="74247" y="9556"/>
                  </a:lnTo>
                  <a:lnTo>
                    <a:pt x="35606" y="35619"/>
                  </a:lnTo>
                  <a:lnTo>
                    <a:pt x="9553" y="74274"/>
                  </a:lnTo>
                  <a:lnTo>
                    <a:pt x="0" y="121608"/>
                  </a:lnTo>
                  <a:lnTo>
                    <a:pt x="9553" y="168917"/>
                  </a:lnTo>
                  <a:lnTo>
                    <a:pt x="35606" y="207556"/>
                  </a:lnTo>
                  <a:lnTo>
                    <a:pt x="74247" y="233610"/>
                  </a:lnTo>
                  <a:lnTo>
                    <a:pt x="121566" y="243165"/>
                  </a:lnTo>
                  <a:close/>
                </a:path>
              </a:pathLst>
            </a:custGeom>
            <a:ln w="18847">
              <a:solidFill>
                <a:srgbClr val="CAC8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object 19"/>
            <p:cNvSpPr txBox="1"/>
            <p:nvPr/>
          </p:nvSpPr>
          <p:spPr>
            <a:xfrm>
              <a:off x="12413996" y="3949778"/>
              <a:ext cx="6020054" cy="57131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Responses indicated that the main barrier to transit use was lack of understanding how to use the service</a:t>
              </a:r>
              <a:endParaRPr dirty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4" name="object 19"/>
          <p:cNvSpPr txBox="1"/>
          <p:nvPr/>
        </p:nvSpPr>
        <p:spPr>
          <a:xfrm>
            <a:off x="2105513" y="7979789"/>
            <a:ext cx="5736737" cy="65306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ts val="2570"/>
              </a:lnSpc>
              <a:spcBef>
                <a:spcPts val="85"/>
              </a:spcBef>
            </a:pP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“I don’t know where to get reliable/ compete information about how, when, and where to take tart. “</a:t>
            </a:r>
            <a:endParaRPr lang="en-US" sz="1800" i="1" dirty="0">
              <a:solidFill>
                <a:schemeClr val="bg1">
                  <a:lumMod val="8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object 5"/>
          <p:cNvSpPr/>
          <p:nvPr/>
        </p:nvSpPr>
        <p:spPr>
          <a:xfrm flipV="1">
            <a:off x="2105512" y="2348644"/>
            <a:ext cx="7937543" cy="327309"/>
          </a:xfrm>
          <a:custGeom>
            <a:avLst/>
            <a:gdLst/>
            <a:ahLst/>
            <a:cxnLst/>
            <a:rect l="l" t="t" r="r" b="b"/>
            <a:pathLst>
              <a:path w="4608194">
                <a:moveTo>
                  <a:pt x="0" y="0"/>
                </a:moveTo>
                <a:lnTo>
                  <a:pt x="4607985" y="0"/>
                </a:lnTo>
              </a:path>
            </a:pathLst>
          </a:custGeom>
          <a:ln w="20941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3605" y="3327398"/>
            <a:ext cx="14968219" cy="7981951"/>
          </a:xfrm>
          <a:custGeom>
            <a:avLst/>
            <a:gdLst/>
            <a:ahLst/>
            <a:cxnLst/>
            <a:rect l="l" t="t" r="r" b="b"/>
            <a:pathLst>
              <a:path w="14968219" h="8079105">
                <a:moveTo>
                  <a:pt x="14968130" y="0"/>
                </a:moveTo>
                <a:lnTo>
                  <a:pt x="0" y="0"/>
                </a:lnTo>
                <a:lnTo>
                  <a:pt x="0" y="8078811"/>
                </a:lnTo>
                <a:lnTo>
                  <a:pt x="14968130" y="8078811"/>
                </a:lnTo>
                <a:lnTo>
                  <a:pt x="14968130" y="0"/>
                </a:lnTo>
                <a:close/>
              </a:path>
            </a:pathLst>
          </a:custGeom>
          <a:solidFill>
            <a:srgbClr val="F1F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50387" y="0"/>
            <a:ext cx="3754120" cy="11309349"/>
          </a:xfrm>
          <a:custGeom>
            <a:avLst/>
            <a:gdLst/>
            <a:ahLst/>
            <a:cxnLst/>
            <a:rect l="l" t="t" r="r" b="b"/>
            <a:pathLst>
              <a:path w="3754119" h="9634855">
                <a:moveTo>
                  <a:pt x="3753812" y="0"/>
                </a:moveTo>
                <a:lnTo>
                  <a:pt x="0" y="0"/>
                </a:lnTo>
                <a:lnTo>
                  <a:pt x="0" y="9634418"/>
                </a:lnTo>
                <a:lnTo>
                  <a:pt x="3753812" y="9634418"/>
                </a:lnTo>
                <a:lnTo>
                  <a:pt x="375381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7788" y="3327399"/>
            <a:ext cx="0" cy="6405245"/>
          </a:xfrm>
          <a:custGeom>
            <a:avLst/>
            <a:gdLst/>
            <a:ahLst/>
            <a:cxnLst/>
            <a:rect l="l" t="t" r="r" b="b"/>
            <a:pathLst>
              <a:path h="6405245">
                <a:moveTo>
                  <a:pt x="0" y="0"/>
                </a:moveTo>
                <a:lnTo>
                  <a:pt x="0" y="6404674"/>
                </a:lnTo>
              </a:path>
            </a:pathLst>
          </a:custGeom>
          <a:ln w="15706">
            <a:solidFill>
              <a:srgbClr val="D2D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38500" y="970168"/>
            <a:ext cx="527634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Target</a:t>
            </a:r>
            <a:r>
              <a:rPr lang="en-US" spc="-8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Group</a:t>
            </a:r>
            <a:endParaRPr spc="-8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6250" y="5152312"/>
            <a:ext cx="666849" cy="4617163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 marR="5080">
              <a:lnSpc>
                <a:spcPts val="2570"/>
              </a:lnSpc>
              <a:spcBef>
                <a:spcPts val="85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“I didn't know TART serviced these events.     Now that I know, I will utilize much more.”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6367885" y="4360732"/>
            <a:ext cx="3818765" cy="2545843"/>
            <a:chOff x="16318477" y="4327423"/>
            <a:chExt cx="3818765" cy="2545843"/>
          </a:xfrm>
        </p:grpSpPr>
        <p:graphicFrame>
          <p:nvGraphicFramePr>
            <p:cNvPr id="26" name="Chart 25"/>
            <p:cNvGraphicFramePr/>
            <p:nvPr>
              <p:extLst>
                <p:ext uri="{D42A27DB-BD31-4B8C-83A1-F6EECF244321}">
                  <p14:modId xmlns:p14="http://schemas.microsoft.com/office/powerpoint/2010/main" val="2093846822"/>
                </p:ext>
              </p:extLst>
            </p:nvPr>
          </p:nvGraphicFramePr>
          <p:xfrm>
            <a:off x="16318477" y="4327423"/>
            <a:ext cx="3818765" cy="25458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object 19"/>
            <p:cNvSpPr txBox="1"/>
            <p:nvPr/>
          </p:nvSpPr>
          <p:spPr>
            <a:xfrm>
              <a:off x="17712237" y="5178737"/>
              <a:ext cx="1160179" cy="754053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lang="en-US" sz="4800" spc="-25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75</a:t>
              </a:r>
              <a:r>
                <a:rPr sz="4800" spc="-25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%</a:t>
              </a:r>
              <a:endParaRPr sz="48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7976850" y="10389564"/>
            <a:ext cx="626038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6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Never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object 15"/>
          <p:cNvSpPr txBox="1"/>
          <p:nvPr/>
        </p:nvSpPr>
        <p:spPr>
          <a:xfrm>
            <a:off x="5784850" y="4359275"/>
            <a:ext cx="9538194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036445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FIRST TIME &amp; INFREQUENT RIDERS  |  Experience Driven Service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object 23"/>
          <p:cNvSpPr txBox="1"/>
          <p:nvPr/>
        </p:nvSpPr>
        <p:spPr>
          <a:xfrm>
            <a:off x="5327650" y="4447494"/>
            <a:ext cx="7381824" cy="3983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21974251"/>
              </p:ext>
            </p:extLst>
          </p:nvPr>
        </p:nvGraphicFramePr>
        <p:xfrm>
          <a:off x="16338199" y="1171508"/>
          <a:ext cx="3839349" cy="251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object 19"/>
          <p:cNvSpPr txBox="1"/>
          <p:nvPr/>
        </p:nvSpPr>
        <p:spPr>
          <a:xfrm>
            <a:off x="17712237" y="2015093"/>
            <a:ext cx="1136767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800" spc="-25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90</a:t>
            </a:r>
            <a:r>
              <a:rPr sz="4800" spc="-25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%</a:t>
            </a:r>
            <a:endParaRPr sz="4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6350387" y="7624294"/>
            <a:ext cx="3814977" cy="2543318"/>
            <a:chOff x="12568909" y="7567280"/>
            <a:chExt cx="3814977" cy="2543318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3559766741"/>
                </p:ext>
              </p:extLst>
            </p:nvPr>
          </p:nvGraphicFramePr>
          <p:xfrm>
            <a:off x="12568909" y="7567280"/>
            <a:ext cx="3814977" cy="2543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5" name="object 19"/>
            <p:cNvSpPr txBox="1"/>
            <p:nvPr/>
          </p:nvSpPr>
          <p:spPr>
            <a:xfrm>
              <a:off x="13890572" y="8461911"/>
              <a:ext cx="1334226" cy="75405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lang="en-US" sz="4800" spc="-25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50</a:t>
              </a:r>
              <a:r>
                <a:rPr sz="4800" spc="-25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%</a:t>
              </a:r>
              <a:endParaRPr sz="48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47" name="object 23"/>
          <p:cNvSpPr txBox="1"/>
          <p:nvPr/>
        </p:nvSpPr>
        <p:spPr>
          <a:xfrm>
            <a:off x="17698257" y="3867141"/>
            <a:ext cx="1345393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600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&lt; 4x per year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object 23"/>
          <p:cNvSpPr txBox="1"/>
          <p:nvPr/>
        </p:nvSpPr>
        <p:spPr>
          <a:xfrm>
            <a:off x="17664209" y="7113279"/>
            <a:ext cx="1299916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≤ 1x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 year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6394450" y="7435958"/>
            <a:ext cx="6442111" cy="8149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35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Responsive to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local-business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vs. primary incentivizes</a:t>
            </a:r>
          </a:p>
          <a:p>
            <a:pPr marL="12700">
              <a:lnSpc>
                <a:spcPct val="150000"/>
              </a:lnSpc>
              <a:spcBef>
                <a:spcPts val="135"/>
              </a:spcBef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Aligns with project effectiveness and sustainability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object 19"/>
          <p:cNvSpPr txBox="1"/>
          <p:nvPr/>
        </p:nvSpPr>
        <p:spPr>
          <a:xfrm>
            <a:off x="6394450" y="8530557"/>
            <a:ext cx="6442111" cy="8149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35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Demand social ‘connection’ tethered to transit use</a:t>
            </a:r>
          </a:p>
          <a:p>
            <a:pPr marL="12700">
              <a:lnSpc>
                <a:spcPct val="150000"/>
              </a:lnSpc>
              <a:spcBef>
                <a:spcPts val="135"/>
              </a:spcBef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Marketing strategy to advance diversity, inclusivity</a:t>
            </a:r>
          </a:p>
        </p:txBody>
      </p:sp>
      <p:sp>
        <p:nvSpPr>
          <p:cNvPr id="61" name="object 11"/>
          <p:cNvSpPr/>
          <p:nvPr/>
        </p:nvSpPr>
        <p:spPr>
          <a:xfrm>
            <a:off x="5784850" y="6630671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566" y="243165"/>
                </a:moveTo>
                <a:lnTo>
                  <a:pt x="168886" y="233610"/>
                </a:lnTo>
                <a:lnTo>
                  <a:pt x="207527" y="207556"/>
                </a:lnTo>
                <a:lnTo>
                  <a:pt x="233580" y="168917"/>
                </a:lnTo>
                <a:lnTo>
                  <a:pt x="243133" y="121608"/>
                </a:lnTo>
                <a:lnTo>
                  <a:pt x="233580" y="74274"/>
                </a:lnTo>
                <a:lnTo>
                  <a:pt x="207527" y="35619"/>
                </a:lnTo>
                <a:lnTo>
                  <a:pt x="168886" y="9556"/>
                </a:lnTo>
                <a:lnTo>
                  <a:pt x="121566" y="0"/>
                </a:lnTo>
                <a:lnTo>
                  <a:pt x="74247" y="9556"/>
                </a:lnTo>
                <a:lnTo>
                  <a:pt x="35606" y="35619"/>
                </a:lnTo>
                <a:lnTo>
                  <a:pt x="9553" y="74274"/>
                </a:lnTo>
                <a:lnTo>
                  <a:pt x="0" y="121608"/>
                </a:lnTo>
                <a:lnTo>
                  <a:pt x="9553" y="168917"/>
                </a:lnTo>
                <a:lnTo>
                  <a:pt x="35606" y="207556"/>
                </a:lnTo>
                <a:lnTo>
                  <a:pt x="74247" y="233610"/>
                </a:lnTo>
                <a:lnTo>
                  <a:pt x="121566" y="243165"/>
                </a:lnTo>
                <a:close/>
              </a:path>
            </a:pathLst>
          </a:custGeom>
          <a:ln w="18847">
            <a:solidFill>
              <a:srgbClr val="50576C"/>
            </a:solidFill>
          </a:ln>
        </p:spPr>
        <p:txBody>
          <a:bodyPr wrap="square" lIns="0" tIns="0" rIns="0" bIns="0" rtlCol="0"/>
          <a:lstStyle/>
          <a:p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object 18"/>
          <p:cNvSpPr txBox="1"/>
          <p:nvPr/>
        </p:nvSpPr>
        <p:spPr>
          <a:xfrm>
            <a:off x="6394450" y="6350200"/>
            <a:ext cx="6929732" cy="81496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35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Demand for service logistics to summer events</a:t>
            </a:r>
          </a:p>
          <a:p>
            <a:pPr marL="12700">
              <a:lnSpc>
                <a:spcPct val="150000"/>
              </a:lnSpc>
              <a:spcBef>
                <a:spcPts val="135"/>
              </a:spcBef>
            </a:pP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Truckee Thursdays &amp; Music on the Beach see high relative engagement*</a:t>
            </a:r>
          </a:p>
        </p:txBody>
      </p:sp>
      <p:sp>
        <p:nvSpPr>
          <p:cNvPr id="63" name="object 11"/>
          <p:cNvSpPr/>
          <p:nvPr/>
        </p:nvSpPr>
        <p:spPr>
          <a:xfrm>
            <a:off x="5784850" y="8792344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566" y="243165"/>
                </a:moveTo>
                <a:lnTo>
                  <a:pt x="168886" y="233610"/>
                </a:lnTo>
                <a:lnTo>
                  <a:pt x="207527" y="207556"/>
                </a:lnTo>
                <a:lnTo>
                  <a:pt x="233580" y="168917"/>
                </a:lnTo>
                <a:lnTo>
                  <a:pt x="243133" y="121608"/>
                </a:lnTo>
                <a:lnTo>
                  <a:pt x="233580" y="74274"/>
                </a:lnTo>
                <a:lnTo>
                  <a:pt x="207527" y="35619"/>
                </a:lnTo>
                <a:lnTo>
                  <a:pt x="168886" y="9556"/>
                </a:lnTo>
                <a:lnTo>
                  <a:pt x="121566" y="0"/>
                </a:lnTo>
                <a:lnTo>
                  <a:pt x="74247" y="9556"/>
                </a:lnTo>
                <a:lnTo>
                  <a:pt x="35606" y="35619"/>
                </a:lnTo>
                <a:lnTo>
                  <a:pt x="9553" y="74274"/>
                </a:lnTo>
                <a:lnTo>
                  <a:pt x="0" y="121608"/>
                </a:lnTo>
                <a:lnTo>
                  <a:pt x="9553" y="168917"/>
                </a:lnTo>
                <a:lnTo>
                  <a:pt x="35606" y="207556"/>
                </a:lnTo>
                <a:lnTo>
                  <a:pt x="74247" y="233610"/>
                </a:lnTo>
                <a:lnTo>
                  <a:pt x="121566" y="243165"/>
                </a:lnTo>
                <a:close/>
              </a:path>
            </a:pathLst>
          </a:custGeom>
          <a:ln w="18847">
            <a:solidFill>
              <a:srgbClr val="50576C"/>
            </a:solidFill>
          </a:ln>
        </p:spPr>
        <p:txBody>
          <a:bodyPr wrap="square" lIns="0" tIns="0" rIns="0" bIns="0" rtlCol="0"/>
          <a:lstStyle/>
          <a:p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object 11"/>
          <p:cNvSpPr/>
          <p:nvPr/>
        </p:nvSpPr>
        <p:spPr>
          <a:xfrm>
            <a:off x="5784850" y="7713301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566" y="243165"/>
                </a:moveTo>
                <a:lnTo>
                  <a:pt x="168886" y="233610"/>
                </a:lnTo>
                <a:lnTo>
                  <a:pt x="207527" y="207556"/>
                </a:lnTo>
                <a:lnTo>
                  <a:pt x="233580" y="168917"/>
                </a:lnTo>
                <a:lnTo>
                  <a:pt x="243133" y="121608"/>
                </a:lnTo>
                <a:lnTo>
                  <a:pt x="233580" y="74274"/>
                </a:lnTo>
                <a:lnTo>
                  <a:pt x="207527" y="35619"/>
                </a:lnTo>
                <a:lnTo>
                  <a:pt x="168886" y="9556"/>
                </a:lnTo>
                <a:lnTo>
                  <a:pt x="121566" y="0"/>
                </a:lnTo>
                <a:lnTo>
                  <a:pt x="74247" y="9556"/>
                </a:lnTo>
                <a:lnTo>
                  <a:pt x="35606" y="35619"/>
                </a:lnTo>
                <a:lnTo>
                  <a:pt x="9553" y="74274"/>
                </a:lnTo>
                <a:lnTo>
                  <a:pt x="0" y="121608"/>
                </a:lnTo>
                <a:lnTo>
                  <a:pt x="9553" y="168917"/>
                </a:lnTo>
                <a:lnTo>
                  <a:pt x="35606" y="207556"/>
                </a:lnTo>
                <a:lnTo>
                  <a:pt x="74247" y="233610"/>
                </a:lnTo>
                <a:lnTo>
                  <a:pt x="121566" y="243165"/>
                </a:lnTo>
                <a:close/>
              </a:path>
            </a:pathLst>
          </a:custGeom>
          <a:ln w="18847">
            <a:solidFill>
              <a:srgbClr val="50576C"/>
            </a:solidFill>
          </a:ln>
        </p:spPr>
        <p:txBody>
          <a:bodyPr wrap="square" lIns="0" tIns="0" rIns="0" bIns="0" rtlCol="0"/>
          <a:lstStyle/>
          <a:p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17005498" y="628848"/>
            <a:ext cx="273091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6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cs typeface="Segoe UI Light" panose="020B0502040204020203" pitchFamily="34" charset="0"/>
              </a:rPr>
              <a:t>How often do you Ride? 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 flipV="1">
            <a:off x="5784850" y="5578475"/>
            <a:ext cx="8946456" cy="58880"/>
          </a:xfrm>
          <a:custGeom>
            <a:avLst/>
            <a:gdLst/>
            <a:ahLst/>
            <a:cxnLst/>
            <a:rect l="l" t="t" r="r" b="b"/>
            <a:pathLst>
              <a:path w="8607425">
                <a:moveTo>
                  <a:pt x="0" y="0"/>
                </a:moveTo>
                <a:lnTo>
                  <a:pt x="8607067" y="0"/>
                </a:lnTo>
              </a:path>
            </a:pathLst>
          </a:custGeom>
          <a:ln w="20941">
            <a:solidFill>
              <a:srgbClr val="D2D9E2"/>
            </a:solidFill>
          </a:ln>
        </p:spPr>
        <p:txBody>
          <a:bodyPr wrap="square" lIns="0" tIns="0" rIns="0" bIns="0" rtlCol="0"/>
          <a:lstStyle/>
          <a:p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077679" y="0"/>
            <a:ext cx="9026422" cy="11309349"/>
          </a:xfrm>
          <a:prstGeom prst="rect">
            <a:avLst/>
          </a:prstGeom>
          <a:gradFill flip="none" rotWithShape="1">
            <a:gsLst>
              <a:gs pos="0">
                <a:srgbClr val="969696">
                  <a:tint val="66000"/>
                  <a:satMod val="160000"/>
                </a:srgbClr>
              </a:gs>
              <a:gs pos="50000">
                <a:srgbClr val="969696">
                  <a:tint val="44500"/>
                  <a:satMod val="160000"/>
                </a:srgbClr>
              </a:gs>
              <a:gs pos="100000">
                <a:srgbClr val="96969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/>
          <p:nvPr/>
        </p:nvSpPr>
        <p:spPr>
          <a:xfrm>
            <a:off x="12596475" y="7915989"/>
            <a:ext cx="3745865" cy="0"/>
          </a:xfrm>
          <a:custGeom>
            <a:avLst/>
            <a:gdLst/>
            <a:ahLst/>
            <a:cxnLst/>
            <a:rect l="l" t="t" r="r" b="b"/>
            <a:pathLst>
              <a:path w="3745865">
                <a:moveTo>
                  <a:pt x="0" y="0"/>
                </a:moveTo>
                <a:lnTo>
                  <a:pt x="3745289" y="0"/>
                </a:lnTo>
              </a:path>
            </a:pathLst>
          </a:custGeom>
          <a:ln w="2094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563928" y="879913"/>
            <a:ext cx="4197985" cy="103682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1085"/>
              </a:spcBef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Marketing</a:t>
            </a:r>
            <a:endParaRPr spc="-1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35" y="536436"/>
            <a:ext cx="7909110" cy="10236475"/>
          </a:xfrm>
          <a:prstGeom prst="rect">
            <a:avLst/>
          </a:prstGeom>
          <a:ln w="57150" cap="sq">
            <a:noFill/>
            <a:prstDash val="solid"/>
            <a:miter lim="800000"/>
          </a:ln>
          <a:effectLst/>
        </p:spPr>
      </p:pic>
      <p:grpSp>
        <p:nvGrpSpPr>
          <p:cNvPr id="54" name="object 3"/>
          <p:cNvGrpSpPr/>
          <p:nvPr/>
        </p:nvGrpSpPr>
        <p:grpSpPr>
          <a:xfrm>
            <a:off x="1670050" y="5442334"/>
            <a:ext cx="533400" cy="421498"/>
            <a:chOff x="1344639" y="2267535"/>
            <a:chExt cx="817244" cy="645795"/>
          </a:xfrm>
        </p:grpSpPr>
        <p:sp>
          <p:nvSpPr>
            <p:cNvPr id="55" name="object 4"/>
            <p:cNvSpPr/>
            <p:nvPr/>
          </p:nvSpPr>
          <p:spPr>
            <a:xfrm>
              <a:off x="1533509" y="2267535"/>
              <a:ext cx="434340" cy="605155"/>
            </a:xfrm>
            <a:custGeom>
              <a:avLst/>
              <a:gdLst/>
              <a:ahLst/>
              <a:cxnLst/>
              <a:rect l="l" t="t" r="r" b="b"/>
              <a:pathLst>
                <a:path w="434339" h="605155">
                  <a:moveTo>
                    <a:pt x="379883" y="0"/>
                  </a:moveTo>
                  <a:lnTo>
                    <a:pt x="358878" y="4297"/>
                  </a:lnTo>
                  <a:lnTo>
                    <a:pt x="341713" y="16015"/>
                  </a:lnTo>
                  <a:lnTo>
                    <a:pt x="330133" y="33386"/>
                  </a:lnTo>
                  <a:lnTo>
                    <a:pt x="325885" y="54647"/>
                  </a:lnTo>
                  <a:lnTo>
                    <a:pt x="325885" y="65956"/>
                  </a:lnTo>
                  <a:lnTo>
                    <a:pt x="9308" y="194088"/>
                  </a:lnTo>
                  <a:lnTo>
                    <a:pt x="3727" y="195973"/>
                  </a:lnTo>
                  <a:lnTo>
                    <a:pt x="0" y="201627"/>
                  </a:lnTo>
                  <a:lnTo>
                    <a:pt x="0" y="403254"/>
                  </a:lnTo>
                  <a:lnTo>
                    <a:pt x="3727" y="408919"/>
                  </a:lnTo>
                  <a:lnTo>
                    <a:pt x="9308" y="410793"/>
                  </a:lnTo>
                  <a:lnTo>
                    <a:pt x="325885" y="538936"/>
                  </a:lnTo>
                  <a:lnTo>
                    <a:pt x="325885" y="550245"/>
                  </a:lnTo>
                  <a:lnTo>
                    <a:pt x="330133" y="571501"/>
                  </a:lnTo>
                  <a:lnTo>
                    <a:pt x="341713" y="588873"/>
                  </a:lnTo>
                  <a:lnTo>
                    <a:pt x="358878" y="600593"/>
                  </a:lnTo>
                  <a:lnTo>
                    <a:pt x="379883" y="604892"/>
                  </a:lnTo>
                  <a:lnTo>
                    <a:pt x="400892" y="600593"/>
                  </a:lnTo>
                  <a:lnTo>
                    <a:pt x="418057" y="588873"/>
                  </a:lnTo>
                  <a:lnTo>
                    <a:pt x="426216" y="576631"/>
                  </a:lnTo>
                  <a:lnTo>
                    <a:pt x="379883" y="576631"/>
                  </a:lnTo>
                  <a:lnTo>
                    <a:pt x="369234" y="574627"/>
                  </a:lnTo>
                  <a:lnTo>
                    <a:pt x="360333" y="569088"/>
                  </a:lnTo>
                  <a:lnTo>
                    <a:pt x="354225" y="560724"/>
                  </a:lnTo>
                  <a:lnTo>
                    <a:pt x="351957" y="550245"/>
                  </a:lnTo>
                  <a:lnTo>
                    <a:pt x="351957" y="523858"/>
                  </a:lnTo>
                  <a:lnTo>
                    <a:pt x="350094" y="520099"/>
                  </a:lnTo>
                  <a:lnTo>
                    <a:pt x="344502" y="518204"/>
                  </a:lnTo>
                  <a:lnTo>
                    <a:pt x="27936" y="390071"/>
                  </a:lnTo>
                  <a:lnTo>
                    <a:pt x="27936" y="214820"/>
                  </a:lnTo>
                  <a:lnTo>
                    <a:pt x="344502" y="86677"/>
                  </a:lnTo>
                  <a:lnTo>
                    <a:pt x="350094" y="84803"/>
                  </a:lnTo>
                  <a:lnTo>
                    <a:pt x="351957" y="81023"/>
                  </a:lnTo>
                  <a:lnTo>
                    <a:pt x="351957" y="54647"/>
                  </a:lnTo>
                  <a:lnTo>
                    <a:pt x="354225" y="44163"/>
                  </a:lnTo>
                  <a:lnTo>
                    <a:pt x="360333" y="35799"/>
                  </a:lnTo>
                  <a:lnTo>
                    <a:pt x="369234" y="30263"/>
                  </a:lnTo>
                  <a:lnTo>
                    <a:pt x="379883" y="28260"/>
                  </a:lnTo>
                  <a:lnTo>
                    <a:pt x="426219" y="28260"/>
                  </a:lnTo>
                  <a:lnTo>
                    <a:pt x="418057" y="16015"/>
                  </a:lnTo>
                  <a:lnTo>
                    <a:pt x="400892" y="4297"/>
                  </a:lnTo>
                  <a:lnTo>
                    <a:pt x="379883" y="0"/>
                  </a:lnTo>
                  <a:close/>
                </a:path>
                <a:path w="434339" h="605155">
                  <a:moveTo>
                    <a:pt x="426219" y="28260"/>
                  </a:moveTo>
                  <a:lnTo>
                    <a:pt x="379883" y="28260"/>
                  </a:lnTo>
                  <a:lnTo>
                    <a:pt x="390534" y="30263"/>
                  </a:lnTo>
                  <a:lnTo>
                    <a:pt x="399439" y="35799"/>
                  </a:lnTo>
                  <a:lnTo>
                    <a:pt x="405550" y="44163"/>
                  </a:lnTo>
                  <a:lnTo>
                    <a:pt x="407820" y="54647"/>
                  </a:lnTo>
                  <a:lnTo>
                    <a:pt x="407820" y="550245"/>
                  </a:lnTo>
                  <a:lnTo>
                    <a:pt x="405550" y="560724"/>
                  </a:lnTo>
                  <a:lnTo>
                    <a:pt x="399439" y="569088"/>
                  </a:lnTo>
                  <a:lnTo>
                    <a:pt x="390534" y="574627"/>
                  </a:lnTo>
                  <a:lnTo>
                    <a:pt x="379883" y="576631"/>
                  </a:lnTo>
                  <a:lnTo>
                    <a:pt x="426216" y="576631"/>
                  </a:lnTo>
                  <a:lnTo>
                    <a:pt x="429635" y="571501"/>
                  </a:lnTo>
                  <a:lnTo>
                    <a:pt x="433882" y="550245"/>
                  </a:lnTo>
                  <a:lnTo>
                    <a:pt x="433882" y="54647"/>
                  </a:lnTo>
                  <a:lnTo>
                    <a:pt x="429635" y="33386"/>
                  </a:lnTo>
                  <a:lnTo>
                    <a:pt x="426219" y="28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5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4639" y="2458955"/>
              <a:ext cx="219501" cy="219490"/>
            </a:xfrm>
            <a:prstGeom prst="rect">
              <a:avLst/>
            </a:prstGeom>
          </p:spPr>
        </p:pic>
        <p:pic>
          <p:nvPicPr>
            <p:cNvPr id="5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4424" y="2487023"/>
              <a:ext cx="107200" cy="165900"/>
            </a:xfrm>
            <a:prstGeom prst="rect">
              <a:avLst/>
            </a:prstGeom>
          </p:spPr>
        </p:pic>
        <p:sp>
          <p:nvSpPr>
            <p:cNvPr id="58" name="object 7"/>
            <p:cNvSpPr/>
            <p:nvPr/>
          </p:nvSpPr>
          <p:spPr>
            <a:xfrm>
              <a:off x="1426298" y="2553391"/>
              <a:ext cx="735330" cy="360045"/>
            </a:xfrm>
            <a:custGeom>
              <a:avLst/>
              <a:gdLst/>
              <a:ahLst/>
              <a:cxnLst/>
              <a:rect l="l" t="t" r="r" b="b"/>
              <a:pathLst>
                <a:path w="735330" h="360044">
                  <a:moveTo>
                    <a:pt x="199085" y="307428"/>
                  </a:moveTo>
                  <a:lnTo>
                    <a:pt x="176542" y="269976"/>
                  </a:lnTo>
                  <a:lnTo>
                    <a:pt x="172796" y="255549"/>
                  </a:lnTo>
                  <a:lnTo>
                    <a:pt x="172796" y="303682"/>
                  </a:lnTo>
                  <a:lnTo>
                    <a:pt x="172796" y="309308"/>
                  </a:lnTo>
                  <a:lnTo>
                    <a:pt x="170916" y="311175"/>
                  </a:lnTo>
                  <a:lnTo>
                    <a:pt x="169037" y="311175"/>
                  </a:lnTo>
                  <a:lnTo>
                    <a:pt x="167157" y="313055"/>
                  </a:lnTo>
                  <a:lnTo>
                    <a:pt x="78879" y="329907"/>
                  </a:lnTo>
                  <a:lnTo>
                    <a:pt x="30060" y="127635"/>
                  </a:lnTo>
                  <a:lnTo>
                    <a:pt x="112687" y="127635"/>
                  </a:lnTo>
                  <a:lnTo>
                    <a:pt x="150253" y="281216"/>
                  </a:lnTo>
                  <a:lnTo>
                    <a:pt x="150253" y="283083"/>
                  </a:lnTo>
                  <a:lnTo>
                    <a:pt x="170916" y="303682"/>
                  </a:lnTo>
                  <a:lnTo>
                    <a:pt x="172796" y="303682"/>
                  </a:lnTo>
                  <a:lnTo>
                    <a:pt x="172796" y="255549"/>
                  </a:lnTo>
                  <a:lnTo>
                    <a:pt x="139611" y="127635"/>
                  </a:lnTo>
                  <a:lnTo>
                    <a:pt x="135242" y="110782"/>
                  </a:lnTo>
                  <a:lnTo>
                    <a:pt x="135242" y="105156"/>
                  </a:lnTo>
                  <a:lnTo>
                    <a:pt x="129590" y="99542"/>
                  </a:lnTo>
                  <a:lnTo>
                    <a:pt x="9398" y="99542"/>
                  </a:lnTo>
                  <a:lnTo>
                    <a:pt x="5651" y="101422"/>
                  </a:lnTo>
                  <a:lnTo>
                    <a:pt x="1879" y="105156"/>
                  </a:lnTo>
                  <a:lnTo>
                    <a:pt x="0" y="108902"/>
                  </a:lnTo>
                  <a:lnTo>
                    <a:pt x="0" y="116395"/>
                  </a:lnTo>
                  <a:lnTo>
                    <a:pt x="54470" y="348640"/>
                  </a:lnTo>
                  <a:lnTo>
                    <a:pt x="56349" y="354253"/>
                  </a:lnTo>
                  <a:lnTo>
                    <a:pt x="61988" y="359867"/>
                  </a:lnTo>
                  <a:lnTo>
                    <a:pt x="69494" y="359867"/>
                  </a:lnTo>
                  <a:lnTo>
                    <a:pt x="71374" y="358013"/>
                  </a:lnTo>
                  <a:lnTo>
                    <a:pt x="172796" y="339280"/>
                  </a:lnTo>
                  <a:lnTo>
                    <a:pt x="174675" y="339280"/>
                  </a:lnTo>
                  <a:lnTo>
                    <a:pt x="185940" y="335521"/>
                  </a:lnTo>
                  <a:lnTo>
                    <a:pt x="189699" y="329907"/>
                  </a:lnTo>
                  <a:lnTo>
                    <a:pt x="195326" y="324294"/>
                  </a:lnTo>
                  <a:lnTo>
                    <a:pt x="199085" y="316801"/>
                  </a:lnTo>
                  <a:lnTo>
                    <a:pt x="199085" y="307428"/>
                  </a:lnTo>
                  <a:close/>
                </a:path>
                <a:path w="735330" h="360044">
                  <a:moveTo>
                    <a:pt x="735063" y="0"/>
                  </a:moveTo>
                  <a:lnTo>
                    <a:pt x="650836" y="0"/>
                  </a:lnTo>
                  <a:lnTo>
                    <a:pt x="650836" y="30632"/>
                  </a:lnTo>
                  <a:lnTo>
                    <a:pt x="735063" y="30632"/>
                  </a:lnTo>
                  <a:lnTo>
                    <a:pt x="7350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5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2038" y="2392598"/>
              <a:ext cx="81672" cy="63809"/>
            </a:xfrm>
            <a:prstGeom prst="rect">
              <a:avLst/>
            </a:prstGeom>
          </p:spPr>
        </p:pic>
        <p:pic>
          <p:nvPicPr>
            <p:cNvPr id="60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72038" y="2681007"/>
              <a:ext cx="81672" cy="63799"/>
            </a:xfrm>
            <a:prstGeom prst="rect">
              <a:avLst/>
            </a:prstGeom>
          </p:spPr>
        </p:pic>
        <p:sp>
          <p:nvSpPr>
            <p:cNvPr id="61" name="object 10"/>
            <p:cNvSpPr/>
            <p:nvPr/>
          </p:nvSpPr>
          <p:spPr>
            <a:xfrm>
              <a:off x="1426311" y="2336450"/>
              <a:ext cx="462280" cy="464820"/>
            </a:xfrm>
            <a:custGeom>
              <a:avLst/>
              <a:gdLst/>
              <a:ahLst/>
              <a:cxnLst/>
              <a:rect l="l" t="t" r="r" b="b"/>
              <a:pathLst>
                <a:path w="462280" h="464819">
                  <a:moveTo>
                    <a:pt x="25527" y="176110"/>
                  </a:moveTo>
                  <a:lnTo>
                    <a:pt x="0" y="176110"/>
                  </a:lnTo>
                  <a:lnTo>
                    <a:pt x="0" y="232257"/>
                  </a:lnTo>
                  <a:lnTo>
                    <a:pt x="25527" y="232257"/>
                  </a:lnTo>
                  <a:lnTo>
                    <a:pt x="25527" y="176110"/>
                  </a:lnTo>
                  <a:close/>
                </a:path>
                <a:path w="462280" h="464819">
                  <a:moveTo>
                    <a:pt x="81661" y="176110"/>
                  </a:moveTo>
                  <a:lnTo>
                    <a:pt x="53581" y="176110"/>
                  </a:lnTo>
                  <a:lnTo>
                    <a:pt x="53581" y="232257"/>
                  </a:lnTo>
                  <a:lnTo>
                    <a:pt x="81661" y="232257"/>
                  </a:lnTo>
                  <a:lnTo>
                    <a:pt x="81661" y="176110"/>
                  </a:lnTo>
                  <a:close/>
                </a:path>
                <a:path w="462280" h="464819">
                  <a:moveTo>
                    <a:pt x="461962" y="0"/>
                  </a:moveTo>
                  <a:lnTo>
                    <a:pt x="433882" y="0"/>
                  </a:lnTo>
                  <a:lnTo>
                    <a:pt x="433882" y="464502"/>
                  </a:lnTo>
                  <a:lnTo>
                    <a:pt x="461962" y="464502"/>
                  </a:lnTo>
                  <a:lnTo>
                    <a:pt x="461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68" name="object 17"/>
          <p:cNvSpPr/>
          <p:nvPr/>
        </p:nvSpPr>
        <p:spPr>
          <a:xfrm>
            <a:off x="1637078" y="6737734"/>
            <a:ext cx="526769" cy="445122"/>
          </a:xfrm>
          <a:custGeom>
            <a:avLst/>
            <a:gdLst/>
            <a:ahLst/>
            <a:cxnLst/>
            <a:rect l="l" t="t" r="r" b="b"/>
            <a:pathLst>
              <a:path w="807085" h="681989">
                <a:moveTo>
                  <a:pt x="89319" y="612914"/>
                </a:moveTo>
                <a:lnTo>
                  <a:pt x="83439" y="607453"/>
                </a:lnTo>
                <a:lnTo>
                  <a:pt x="69697" y="607453"/>
                </a:lnTo>
                <a:lnTo>
                  <a:pt x="63804" y="612914"/>
                </a:lnTo>
                <a:lnTo>
                  <a:pt x="63804" y="627507"/>
                </a:lnTo>
                <a:lnTo>
                  <a:pt x="69697" y="632980"/>
                </a:lnTo>
                <a:lnTo>
                  <a:pt x="83439" y="632980"/>
                </a:lnTo>
                <a:lnTo>
                  <a:pt x="89319" y="627507"/>
                </a:lnTo>
                <a:lnTo>
                  <a:pt x="89319" y="612914"/>
                </a:lnTo>
                <a:close/>
              </a:path>
              <a:path w="807085" h="681989">
                <a:moveTo>
                  <a:pt x="342011" y="195897"/>
                </a:moveTo>
                <a:lnTo>
                  <a:pt x="332435" y="186334"/>
                </a:lnTo>
                <a:lnTo>
                  <a:pt x="324777" y="186334"/>
                </a:lnTo>
                <a:lnTo>
                  <a:pt x="319036" y="192062"/>
                </a:lnTo>
                <a:lnTo>
                  <a:pt x="292239" y="216941"/>
                </a:lnTo>
                <a:lnTo>
                  <a:pt x="288404" y="222694"/>
                </a:lnTo>
                <a:lnTo>
                  <a:pt x="288404" y="230352"/>
                </a:lnTo>
                <a:lnTo>
                  <a:pt x="292239" y="236093"/>
                </a:lnTo>
                <a:lnTo>
                  <a:pt x="296062" y="238010"/>
                </a:lnTo>
                <a:lnTo>
                  <a:pt x="297980" y="239915"/>
                </a:lnTo>
                <a:lnTo>
                  <a:pt x="305625" y="239915"/>
                </a:lnTo>
                <a:lnTo>
                  <a:pt x="309460" y="238010"/>
                </a:lnTo>
                <a:lnTo>
                  <a:pt x="342011" y="205473"/>
                </a:lnTo>
                <a:lnTo>
                  <a:pt x="342011" y="195897"/>
                </a:lnTo>
                <a:close/>
              </a:path>
              <a:path w="807085" h="681989">
                <a:moveTo>
                  <a:pt x="342011" y="97180"/>
                </a:moveTo>
                <a:lnTo>
                  <a:pt x="338175" y="91986"/>
                </a:lnTo>
                <a:lnTo>
                  <a:pt x="332435" y="86791"/>
                </a:lnTo>
                <a:lnTo>
                  <a:pt x="324777" y="88519"/>
                </a:lnTo>
                <a:lnTo>
                  <a:pt x="319036" y="91986"/>
                </a:lnTo>
                <a:lnTo>
                  <a:pt x="288404" y="119684"/>
                </a:lnTo>
                <a:lnTo>
                  <a:pt x="288404" y="128358"/>
                </a:lnTo>
                <a:lnTo>
                  <a:pt x="296062" y="135280"/>
                </a:lnTo>
                <a:lnTo>
                  <a:pt x="309460" y="135280"/>
                </a:lnTo>
                <a:lnTo>
                  <a:pt x="311378" y="131813"/>
                </a:lnTo>
                <a:lnTo>
                  <a:pt x="338175" y="109296"/>
                </a:lnTo>
                <a:lnTo>
                  <a:pt x="342011" y="104101"/>
                </a:lnTo>
                <a:lnTo>
                  <a:pt x="342011" y="97180"/>
                </a:lnTo>
                <a:close/>
              </a:path>
              <a:path w="807085" h="681989">
                <a:moveTo>
                  <a:pt x="403263" y="300075"/>
                </a:moveTo>
                <a:lnTo>
                  <a:pt x="399427" y="294614"/>
                </a:lnTo>
                <a:lnTo>
                  <a:pt x="393687" y="290969"/>
                </a:lnTo>
                <a:lnTo>
                  <a:pt x="386029" y="290969"/>
                </a:lnTo>
                <a:lnTo>
                  <a:pt x="380288" y="294614"/>
                </a:lnTo>
                <a:lnTo>
                  <a:pt x="353479" y="320141"/>
                </a:lnTo>
                <a:lnTo>
                  <a:pt x="349656" y="325602"/>
                </a:lnTo>
                <a:lnTo>
                  <a:pt x="349656" y="332905"/>
                </a:lnTo>
                <a:lnTo>
                  <a:pt x="353479" y="338366"/>
                </a:lnTo>
                <a:lnTo>
                  <a:pt x="357314" y="340194"/>
                </a:lnTo>
                <a:lnTo>
                  <a:pt x="359232" y="342011"/>
                </a:lnTo>
                <a:lnTo>
                  <a:pt x="366877" y="342011"/>
                </a:lnTo>
                <a:lnTo>
                  <a:pt x="370713" y="340194"/>
                </a:lnTo>
                <a:lnTo>
                  <a:pt x="399427" y="312839"/>
                </a:lnTo>
                <a:lnTo>
                  <a:pt x="403263" y="307378"/>
                </a:lnTo>
                <a:lnTo>
                  <a:pt x="403263" y="300075"/>
                </a:lnTo>
                <a:close/>
              </a:path>
              <a:path w="807085" h="681989">
                <a:moveTo>
                  <a:pt x="403263" y="195897"/>
                </a:moveTo>
                <a:lnTo>
                  <a:pt x="393687" y="186334"/>
                </a:lnTo>
                <a:lnTo>
                  <a:pt x="386029" y="186334"/>
                </a:lnTo>
                <a:lnTo>
                  <a:pt x="380288" y="192062"/>
                </a:lnTo>
                <a:lnTo>
                  <a:pt x="353479" y="216941"/>
                </a:lnTo>
                <a:lnTo>
                  <a:pt x="349656" y="222694"/>
                </a:lnTo>
                <a:lnTo>
                  <a:pt x="349656" y="230352"/>
                </a:lnTo>
                <a:lnTo>
                  <a:pt x="353479" y="236093"/>
                </a:lnTo>
                <a:lnTo>
                  <a:pt x="357314" y="238010"/>
                </a:lnTo>
                <a:lnTo>
                  <a:pt x="359232" y="239915"/>
                </a:lnTo>
                <a:lnTo>
                  <a:pt x="366877" y="239915"/>
                </a:lnTo>
                <a:lnTo>
                  <a:pt x="370713" y="238010"/>
                </a:lnTo>
                <a:lnTo>
                  <a:pt x="403263" y="205473"/>
                </a:lnTo>
                <a:lnTo>
                  <a:pt x="403263" y="195897"/>
                </a:lnTo>
                <a:close/>
              </a:path>
              <a:path w="807085" h="681989">
                <a:moveTo>
                  <a:pt x="403263" y="97180"/>
                </a:moveTo>
                <a:lnTo>
                  <a:pt x="399427" y="91986"/>
                </a:lnTo>
                <a:lnTo>
                  <a:pt x="393687" y="86791"/>
                </a:lnTo>
                <a:lnTo>
                  <a:pt x="386029" y="88519"/>
                </a:lnTo>
                <a:lnTo>
                  <a:pt x="380288" y="91986"/>
                </a:lnTo>
                <a:lnTo>
                  <a:pt x="349656" y="119684"/>
                </a:lnTo>
                <a:lnTo>
                  <a:pt x="349656" y="128358"/>
                </a:lnTo>
                <a:lnTo>
                  <a:pt x="357314" y="135280"/>
                </a:lnTo>
                <a:lnTo>
                  <a:pt x="370713" y="135280"/>
                </a:lnTo>
                <a:lnTo>
                  <a:pt x="372630" y="131813"/>
                </a:lnTo>
                <a:lnTo>
                  <a:pt x="399427" y="109296"/>
                </a:lnTo>
                <a:lnTo>
                  <a:pt x="403263" y="104101"/>
                </a:lnTo>
                <a:lnTo>
                  <a:pt x="403263" y="97180"/>
                </a:lnTo>
                <a:close/>
              </a:path>
              <a:path w="807085" h="681989">
                <a:moveTo>
                  <a:pt x="467055" y="195897"/>
                </a:moveTo>
                <a:lnTo>
                  <a:pt x="457949" y="186334"/>
                </a:lnTo>
                <a:lnTo>
                  <a:pt x="450646" y="186334"/>
                </a:lnTo>
                <a:lnTo>
                  <a:pt x="445185" y="192062"/>
                </a:lnTo>
                <a:lnTo>
                  <a:pt x="419671" y="216941"/>
                </a:lnTo>
                <a:lnTo>
                  <a:pt x="416026" y="222694"/>
                </a:lnTo>
                <a:lnTo>
                  <a:pt x="416026" y="230352"/>
                </a:lnTo>
                <a:lnTo>
                  <a:pt x="419671" y="236093"/>
                </a:lnTo>
                <a:lnTo>
                  <a:pt x="426961" y="239915"/>
                </a:lnTo>
                <a:lnTo>
                  <a:pt x="432422" y="239915"/>
                </a:lnTo>
                <a:lnTo>
                  <a:pt x="436079" y="238010"/>
                </a:lnTo>
                <a:lnTo>
                  <a:pt x="467055" y="205473"/>
                </a:lnTo>
                <a:lnTo>
                  <a:pt x="467055" y="195897"/>
                </a:lnTo>
                <a:close/>
              </a:path>
              <a:path w="807085" h="681989">
                <a:moveTo>
                  <a:pt x="467055" y="97180"/>
                </a:moveTo>
                <a:lnTo>
                  <a:pt x="463423" y="91986"/>
                </a:lnTo>
                <a:lnTo>
                  <a:pt x="457949" y="86791"/>
                </a:lnTo>
                <a:lnTo>
                  <a:pt x="450646" y="88519"/>
                </a:lnTo>
                <a:lnTo>
                  <a:pt x="445185" y="91986"/>
                </a:lnTo>
                <a:lnTo>
                  <a:pt x="416026" y="119684"/>
                </a:lnTo>
                <a:lnTo>
                  <a:pt x="416026" y="128358"/>
                </a:lnTo>
                <a:lnTo>
                  <a:pt x="423316" y="135280"/>
                </a:lnTo>
                <a:lnTo>
                  <a:pt x="436079" y="135280"/>
                </a:lnTo>
                <a:lnTo>
                  <a:pt x="437896" y="131813"/>
                </a:lnTo>
                <a:lnTo>
                  <a:pt x="463423" y="109296"/>
                </a:lnTo>
                <a:lnTo>
                  <a:pt x="467055" y="104101"/>
                </a:lnTo>
                <a:lnTo>
                  <a:pt x="467055" y="97180"/>
                </a:lnTo>
                <a:close/>
              </a:path>
              <a:path w="807085" h="681989">
                <a:moveTo>
                  <a:pt x="467067" y="300075"/>
                </a:moveTo>
                <a:lnTo>
                  <a:pt x="463423" y="294614"/>
                </a:lnTo>
                <a:lnTo>
                  <a:pt x="457949" y="290969"/>
                </a:lnTo>
                <a:lnTo>
                  <a:pt x="450659" y="290969"/>
                </a:lnTo>
                <a:lnTo>
                  <a:pt x="445185" y="294614"/>
                </a:lnTo>
                <a:lnTo>
                  <a:pt x="419671" y="320141"/>
                </a:lnTo>
                <a:lnTo>
                  <a:pt x="416013" y="325602"/>
                </a:lnTo>
                <a:lnTo>
                  <a:pt x="416013" y="332905"/>
                </a:lnTo>
                <a:lnTo>
                  <a:pt x="419671" y="338366"/>
                </a:lnTo>
                <a:lnTo>
                  <a:pt x="426961" y="342011"/>
                </a:lnTo>
                <a:lnTo>
                  <a:pt x="432422" y="342011"/>
                </a:lnTo>
                <a:lnTo>
                  <a:pt x="436079" y="340194"/>
                </a:lnTo>
                <a:lnTo>
                  <a:pt x="463423" y="312839"/>
                </a:lnTo>
                <a:lnTo>
                  <a:pt x="467067" y="307378"/>
                </a:lnTo>
                <a:lnTo>
                  <a:pt x="467067" y="300075"/>
                </a:lnTo>
                <a:close/>
              </a:path>
              <a:path w="807085" h="681989">
                <a:moveTo>
                  <a:pt x="602335" y="307187"/>
                </a:moveTo>
                <a:lnTo>
                  <a:pt x="597420" y="301180"/>
                </a:lnTo>
                <a:lnTo>
                  <a:pt x="584288" y="301180"/>
                </a:lnTo>
                <a:lnTo>
                  <a:pt x="579361" y="307187"/>
                </a:lnTo>
                <a:lnTo>
                  <a:pt x="579361" y="323227"/>
                </a:lnTo>
                <a:lnTo>
                  <a:pt x="585927" y="329247"/>
                </a:lnTo>
                <a:lnTo>
                  <a:pt x="597420" y="329247"/>
                </a:lnTo>
                <a:lnTo>
                  <a:pt x="602335" y="323227"/>
                </a:lnTo>
                <a:lnTo>
                  <a:pt x="602335" y="307187"/>
                </a:lnTo>
                <a:close/>
              </a:path>
              <a:path w="807085" h="681989">
                <a:moveTo>
                  <a:pt x="602335" y="206933"/>
                </a:moveTo>
                <a:lnTo>
                  <a:pt x="597420" y="201637"/>
                </a:lnTo>
                <a:lnTo>
                  <a:pt x="584288" y="201637"/>
                </a:lnTo>
                <a:lnTo>
                  <a:pt x="579361" y="206933"/>
                </a:lnTo>
                <a:lnTo>
                  <a:pt x="579361" y="219316"/>
                </a:lnTo>
                <a:lnTo>
                  <a:pt x="585927" y="224599"/>
                </a:lnTo>
                <a:lnTo>
                  <a:pt x="597420" y="224599"/>
                </a:lnTo>
                <a:lnTo>
                  <a:pt x="602335" y="219316"/>
                </a:lnTo>
                <a:lnTo>
                  <a:pt x="602335" y="206933"/>
                </a:lnTo>
                <a:close/>
              </a:path>
              <a:path w="807085" h="681989">
                <a:moveTo>
                  <a:pt x="602335" y="105562"/>
                </a:moveTo>
                <a:lnTo>
                  <a:pt x="597420" y="99542"/>
                </a:lnTo>
                <a:lnTo>
                  <a:pt x="584288" y="99542"/>
                </a:lnTo>
                <a:lnTo>
                  <a:pt x="579361" y="105562"/>
                </a:lnTo>
                <a:lnTo>
                  <a:pt x="579361" y="121602"/>
                </a:lnTo>
                <a:lnTo>
                  <a:pt x="585927" y="127622"/>
                </a:lnTo>
                <a:lnTo>
                  <a:pt x="597420" y="127622"/>
                </a:lnTo>
                <a:lnTo>
                  <a:pt x="602335" y="121602"/>
                </a:lnTo>
                <a:lnTo>
                  <a:pt x="602335" y="105562"/>
                </a:lnTo>
                <a:close/>
              </a:path>
              <a:path w="807085" h="681989">
                <a:moveTo>
                  <a:pt x="806513" y="440728"/>
                </a:moveTo>
                <a:lnTo>
                  <a:pt x="792911" y="403694"/>
                </a:lnTo>
                <a:lnTo>
                  <a:pt x="780681" y="391477"/>
                </a:lnTo>
                <a:lnTo>
                  <a:pt x="780681" y="440728"/>
                </a:lnTo>
                <a:lnTo>
                  <a:pt x="779614" y="451154"/>
                </a:lnTo>
                <a:lnTo>
                  <a:pt x="776300" y="460184"/>
                </a:lnTo>
                <a:lnTo>
                  <a:pt x="770559" y="467817"/>
                </a:lnTo>
                <a:lnTo>
                  <a:pt x="762215" y="474078"/>
                </a:lnTo>
                <a:lnTo>
                  <a:pt x="426326" y="655548"/>
                </a:lnTo>
                <a:lnTo>
                  <a:pt x="353898" y="646277"/>
                </a:lnTo>
                <a:lnTo>
                  <a:pt x="339496" y="644436"/>
                </a:lnTo>
                <a:lnTo>
                  <a:pt x="151333" y="620356"/>
                </a:lnTo>
                <a:lnTo>
                  <a:pt x="151333" y="353695"/>
                </a:lnTo>
                <a:lnTo>
                  <a:pt x="251002" y="353695"/>
                </a:lnTo>
                <a:lnTo>
                  <a:pt x="448475" y="390740"/>
                </a:lnTo>
                <a:lnTo>
                  <a:pt x="461162" y="395770"/>
                </a:lnTo>
                <a:lnTo>
                  <a:pt x="471081" y="404622"/>
                </a:lnTo>
                <a:lnTo>
                  <a:pt x="477545" y="416255"/>
                </a:lnTo>
                <a:lnTo>
                  <a:pt x="479856" y="429628"/>
                </a:lnTo>
                <a:lnTo>
                  <a:pt x="476656" y="444004"/>
                </a:lnTo>
                <a:lnTo>
                  <a:pt x="441083" y="466661"/>
                </a:lnTo>
                <a:lnTo>
                  <a:pt x="278688" y="453694"/>
                </a:lnTo>
                <a:lnTo>
                  <a:pt x="271297" y="453694"/>
                </a:lnTo>
                <a:lnTo>
                  <a:pt x="265760" y="459257"/>
                </a:lnTo>
                <a:lnTo>
                  <a:pt x="265760" y="466661"/>
                </a:lnTo>
                <a:lnTo>
                  <a:pt x="263918" y="472224"/>
                </a:lnTo>
                <a:lnTo>
                  <a:pt x="269455" y="479628"/>
                </a:lnTo>
                <a:lnTo>
                  <a:pt x="276834" y="479628"/>
                </a:lnTo>
                <a:lnTo>
                  <a:pt x="435546" y="492582"/>
                </a:lnTo>
                <a:lnTo>
                  <a:pt x="441083" y="492582"/>
                </a:lnTo>
                <a:lnTo>
                  <a:pt x="463359" y="488645"/>
                </a:lnTo>
                <a:lnTo>
                  <a:pt x="482155" y="477774"/>
                </a:lnTo>
                <a:lnTo>
                  <a:pt x="491591" y="466661"/>
                </a:lnTo>
                <a:lnTo>
                  <a:pt x="496112" y="461340"/>
                </a:lnTo>
                <a:lnTo>
                  <a:pt x="503847" y="440728"/>
                </a:lnTo>
                <a:lnTo>
                  <a:pt x="666635" y="414807"/>
                </a:lnTo>
                <a:lnTo>
                  <a:pt x="736384" y="403694"/>
                </a:lnTo>
                <a:lnTo>
                  <a:pt x="743775" y="403694"/>
                </a:lnTo>
                <a:lnTo>
                  <a:pt x="758101" y="406615"/>
                </a:lnTo>
                <a:lnTo>
                  <a:pt x="769835" y="414578"/>
                </a:lnTo>
                <a:lnTo>
                  <a:pt x="777773" y="426351"/>
                </a:lnTo>
                <a:lnTo>
                  <a:pt x="780681" y="440728"/>
                </a:lnTo>
                <a:lnTo>
                  <a:pt x="780681" y="391477"/>
                </a:lnTo>
                <a:lnTo>
                  <a:pt x="771626" y="385191"/>
                </a:lnTo>
                <a:lnTo>
                  <a:pt x="768362" y="382917"/>
                </a:lnTo>
                <a:lnTo>
                  <a:pt x="743775" y="377774"/>
                </a:lnTo>
                <a:lnTo>
                  <a:pt x="740079" y="377774"/>
                </a:lnTo>
                <a:lnTo>
                  <a:pt x="736384" y="379628"/>
                </a:lnTo>
                <a:lnTo>
                  <a:pt x="732688" y="379628"/>
                </a:lnTo>
                <a:lnTo>
                  <a:pt x="693940" y="385191"/>
                </a:lnTo>
                <a:lnTo>
                  <a:pt x="693940" y="346303"/>
                </a:lnTo>
                <a:lnTo>
                  <a:pt x="693940" y="335191"/>
                </a:lnTo>
                <a:lnTo>
                  <a:pt x="693940" y="9271"/>
                </a:lnTo>
                <a:lnTo>
                  <a:pt x="692099" y="7416"/>
                </a:lnTo>
                <a:lnTo>
                  <a:pt x="692099" y="5562"/>
                </a:lnTo>
                <a:lnTo>
                  <a:pt x="686562" y="0"/>
                </a:lnTo>
                <a:lnTo>
                  <a:pt x="668096" y="0"/>
                </a:lnTo>
                <a:lnTo>
                  <a:pt x="668096" y="42595"/>
                </a:lnTo>
                <a:lnTo>
                  <a:pt x="668096" y="107416"/>
                </a:lnTo>
                <a:lnTo>
                  <a:pt x="668096" y="388886"/>
                </a:lnTo>
                <a:lnTo>
                  <a:pt x="642264" y="392595"/>
                </a:lnTo>
                <a:lnTo>
                  <a:pt x="642264" y="377774"/>
                </a:lnTo>
                <a:lnTo>
                  <a:pt x="642264" y="370370"/>
                </a:lnTo>
                <a:lnTo>
                  <a:pt x="668096" y="346303"/>
                </a:lnTo>
                <a:lnTo>
                  <a:pt x="668096" y="309257"/>
                </a:lnTo>
                <a:lnTo>
                  <a:pt x="642264" y="335191"/>
                </a:lnTo>
                <a:lnTo>
                  <a:pt x="642264" y="277774"/>
                </a:lnTo>
                <a:lnTo>
                  <a:pt x="642264" y="270370"/>
                </a:lnTo>
                <a:lnTo>
                  <a:pt x="660717" y="251853"/>
                </a:lnTo>
                <a:lnTo>
                  <a:pt x="668096" y="244436"/>
                </a:lnTo>
                <a:lnTo>
                  <a:pt x="668096" y="209270"/>
                </a:lnTo>
                <a:lnTo>
                  <a:pt x="642264" y="233337"/>
                </a:lnTo>
                <a:lnTo>
                  <a:pt x="642264" y="175920"/>
                </a:lnTo>
                <a:lnTo>
                  <a:pt x="642264" y="168529"/>
                </a:lnTo>
                <a:lnTo>
                  <a:pt x="662139" y="149999"/>
                </a:lnTo>
                <a:lnTo>
                  <a:pt x="668096" y="144449"/>
                </a:lnTo>
                <a:lnTo>
                  <a:pt x="668096" y="107416"/>
                </a:lnTo>
                <a:lnTo>
                  <a:pt x="642264" y="133337"/>
                </a:lnTo>
                <a:lnTo>
                  <a:pt x="642264" y="74091"/>
                </a:lnTo>
                <a:lnTo>
                  <a:pt x="642264" y="66675"/>
                </a:lnTo>
                <a:lnTo>
                  <a:pt x="660158" y="49999"/>
                </a:lnTo>
                <a:lnTo>
                  <a:pt x="668096" y="42595"/>
                </a:lnTo>
                <a:lnTo>
                  <a:pt x="668096" y="0"/>
                </a:lnTo>
                <a:lnTo>
                  <a:pt x="649643" y="0"/>
                </a:lnTo>
                <a:lnTo>
                  <a:pt x="649643" y="24079"/>
                </a:lnTo>
                <a:lnTo>
                  <a:pt x="625652" y="49999"/>
                </a:lnTo>
                <a:lnTo>
                  <a:pt x="618274" y="49999"/>
                </a:lnTo>
                <a:lnTo>
                  <a:pt x="618274" y="74091"/>
                </a:lnTo>
                <a:lnTo>
                  <a:pt x="618274" y="149999"/>
                </a:lnTo>
                <a:lnTo>
                  <a:pt x="618274" y="175920"/>
                </a:lnTo>
                <a:lnTo>
                  <a:pt x="618274" y="251853"/>
                </a:lnTo>
                <a:lnTo>
                  <a:pt x="618261" y="277774"/>
                </a:lnTo>
                <a:lnTo>
                  <a:pt x="618261" y="353695"/>
                </a:lnTo>
                <a:lnTo>
                  <a:pt x="618261" y="377774"/>
                </a:lnTo>
                <a:lnTo>
                  <a:pt x="618261" y="396290"/>
                </a:lnTo>
                <a:lnTo>
                  <a:pt x="501992" y="414807"/>
                </a:lnTo>
                <a:lnTo>
                  <a:pt x="498513" y="404075"/>
                </a:lnTo>
                <a:lnTo>
                  <a:pt x="493471" y="394208"/>
                </a:lnTo>
                <a:lnTo>
                  <a:pt x="486689" y="385381"/>
                </a:lnTo>
                <a:lnTo>
                  <a:pt x="478015" y="377774"/>
                </a:lnTo>
                <a:lnTo>
                  <a:pt x="618261" y="377774"/>
                </a:lnTo>
                <a:lnTo>
                  <a:pt x="618261" y="353695"/>
                </a:lnTo>
                <a:lnTo>
                  <a:pt x="382028" y="353695"/>
                </a:lnTo>
                <a:lnTo>
                  <a:pt x="308216" y="338886"/>
                </a:lnTo>
                <a:lnTo>
                  <a:pt x="310057" y="338886"/>
                </a:lnTo>
                <a:lnTo>
                  <a:pt x="310057" y="337032"/>
                </a:lnTo>
                <a:lnTo>
                  <a:pt x="311899" y="337032"/>
                </a:lnTo>
                <a:lnTo>
                  <a:pt x="313740" y="335191"/>
                </a:lnTo>
                <a:lnTo>
                  <a:pt x="337743" y="311099"/>
                </a:lnTo>
                <a:lnTo>
                  <a:pt x="341426" y="305549"/>
                </a:lnTo>
                <a:lnTo>
                  <a:pt x="341426" y="298145"/>
                </a:lnTo>
                <a:lnTo>
                  <a:pt x="337743" y="292595"/>
                </a:lnTo>
                <a:lnTo>
                  <a:pt x="332206" y="288886"/>
                </a:lnTo>
                <a:lnTo>
                  <a:pt x="324815" y="288886"/>
                </a:lnTo>
                <a:lnTo>
                  <a:pt x="319278" y="292595"/>
                </a:lnTo>
                <a:lnTo>
                  <a:pt x="293433" y="318516"/>
                </a:lnTo>
                <a:lnTo>
                  <a:pt x="289750" y="324065"/>
                </a:lnTo>
                <a:lnTo>
                  <a:pt x="289750" y="331482"/>
                </a:lnTo>
                <a:lnTo>
                  <a:pt x="293433" y="335191"/>
                </a:lnTo>
                <a:lnTo>
                  <a:pt x="265760" y="329628"/>
                </a:lnTo>
                <a:lnTo>
                  <a:pt x="265760" y="277774"/>
                </a:lnTo>
                <a:lnTo>
                  <a:pt x="618261" y="277774"/>
                </a:lnTo>
                <a:lnTo>
                  <a:pt x="618261" y="251853"/>
                </a:lnTo>
                <a:lnTo>
                  <a:pt x="265760" y="251853"/>
                </a:lnTo>
                <a:lnTo>
                  <a:pt x="265760" y="175920"/>
                </a:lnTo>
                <a:lnTo>
                  <a:pt x="618274" y="175920"/>
                </a:lnTo>
                <a:lnTo>
                  <a:pt x="618274" y="149999"/>
                </a:lnTo>
                <a:lnTo>
                  <a:pt x="265760" y="149999"/>
                </a:lnTo>
                <a:lnTo>
                  <a:pt x="265760" y="74091"/>
                </a:lnTo>
                <a:lnTo>
                  <a:pt x="618274" y="74091"/>
                </a:lnTo>
                <a:lnTo>
                  <a:pt x="618274" y="49999"/>
                </a:lnTo>
                <a:lnTo>
                  <a:pt x="282371" y="49999"/>
                </a:lnTo>
                <a:lnTo>
                  <a:pt x="308216" y="24079"/>
                </a:lnTo>
                <a:lnTo>
                  <a:pt x="649643" y="24079"/>
                </a:lnTo>
                <a:lnTo>
                  <a:pt x="649643" y="0"/>
                </a:lnTo>
                <a:lnTo>
                  <a:pt x="297129" y="0"/>
                </a:lnTo>
                <a:lnTo>
                  <a:pt x="295287" y="1854"/>
                </a:lnTo>
                <a:lnTo>
                  <a:pt x="293433" y="1854"/>
                </a:lnTo>
                <a:lnTo>
                  <a:pt x="293433" y="3708"/>
                </a:lnTo>
                <a:lnTo>
                  <a:pt x="243624" y="53708"/>
                </a:lnTo>
                <a:lnTo>
                  <a:pt x="241769" y="53708"/>
                </a:lnTo>
                <a:lnTo>
                  <a:pt x="241769" y="55562"/>
                </a:lnTo>
                <a:lnTo>
                  <a:pt x="239928" y="57416"/>
                </a:lnTo>
                <a:lnTo>
                  <a:pt x="239928" y="327774"/>
                </a:lnTo>
                <a:lnTo>
                  <a:pt x="151333" y="327774"/>
                </a:lnTo>
                <a:lnTo>
                  <a:pt x="151333" y="307403"/>
                </a:lnTo>
                <a:lnTo>
                  <a:pt x="145796" y="301853"/>
                </a:lnTo>
                <a:lnTo>
                  <a:pt x="125501" y="301853"/>
                </a:lnTo>
                <a:lnTo>
                  <a:pt x="125501" y="327774"/>
                </a:lnTo>
                <a:lnTo>
                  <a:pt x="125501" y="644436"/>
                </a:lnTo>
                <a:lnTo>
                  <a:pt x="25831" y="644436"/>
                </a:lnTo>
                <a:lnTo>
                  <a:pt x="25831" y="327774"/>
                </a:lnTo>
                <a:lnTo>
                  <a:pt x="125501" y="327774"/>
                </a:lnTo>
                <a:lnTo>
                  <a:pt x="125501" y="301853"/>
                </a:lnTo>
                <a:lnTo>
                  <a:pt x="5537" y="301853"/>
                </a:lnTo>
                <a:lnTo>
                  <a:pt x="0" y="307403"/>
                </a:lnTo>
                <a:lnTo>
                  <a:pt x="0" y="662952"/>
                </a:lnTo>
                <a:lnTo>
                  <a:pt x="5537" y="668502"/>
                </a:lnTo>
                <a:lnTo>
                  <a:pt x="145796" y="668502"/>
                </a:lnTo>
                <a:lnTo>
                  <a:pt x="151333" y="662952"/>
                </a:lnTo>
                <a:lnTo>
                  <a:pt x="151333" y="646277"/>
                </a:lnTo>
                <a:lnTo>
                  <a:pt x="426326" y="681469"/>
                </a:lnTo>
                <a:lnTo>
                  <a:pt x="433705" y="681469"/>
                </a:lnTo>
                <a:lnTo>
                  <a:pt x="433705" y="679615"/>
                </a:lnTo>
                <a:lnTo>
                  <a:pt x="435546" y="679615"/>
                </a:lnTo>
                <a:lnTo>
                  <a:pt x="480136" y="655548"/>
                </a:lnTo>
                <a:lnTo>
                  <a:pt x="775144" y="496290"/>
                </a:lnTo>
                <a:lnTo>
                  <a:pt x="804468" y="458012"/>
                </a:lnTo>
                <a:lnTo>
                  <a:pt x="806513" y="440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object 19"/>
          <p:cNvSpPr/>
          <p:nvPr/>
        </p:nvSpPr>
        <p:spPr>
          <a:xfrm flipV="1">
            <a:off x="1670049" y="4107345"/>
            <a:ext cx="7766421" cy="556730"/>
          </a:xfrm>
          <a:custGeom>
            <a:avLst/>
            <a:gdLst/>
            <a:ahLst/>
            <a:cxnLst/>
            <a:rect l="l" t="t" r="r" b="b"/>
            <a:pathLst>
              <a:path w="2966085">
                <a:moveTo>
                  <a:pt x="0" y="0"/>
                </a:moveTo>
                <a:lnTo>
                  <a:pt x="2965878" y="0"/>
                </a:lnTo>
              </a:path>
            </a:pathLst>
          </a:custGeom>
          <a:ln w="2094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object 23"/>
          <p:cNvSpPr txBox="1"/>
          <p:nvPr/>
        </p:nvSpPr>
        <p:spPr>
          <a:xfrm>
            <a:off x="1667857" y="3412736"/>
            <a:ext cx="7768613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Targeted educational content and small business incentives for TART use provide a ‘foot in the door” to regular ridership</a:t>
            </a:r>
          </a:p>
        </p:txBody>
      </p:sp>
      <p:sp>
        <p:nvSpPr>
          <p:cNvPr id="74" name="object 26"/>
          <p:cNvSpPr txBox="1"/>
          <p:nvPr/>
        </p:nvSpPr>
        <p:spPr>
          <a:xfrm>
            <a:off x="1675775" y="2645274"/>
            <a:ext cx="6924624" cy="3424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FIRST RIDE | Ease &amp; Incentive</a:t>
            </a:r>
            <a:endParaRPr sz="2150" dirty="0">
              <a:solidFill>
                <a:schemeClr val="tx1">
                  <a:lumMod val="75000"/>
                  <a:lumOff val="2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3" name="object 3"/>
          <p:cNvSpPr/>
          <p:nvPr/>
        </p:nvSpPr>
        <p:spPr>
          <a:xfrm>
            <a:off x="11636335" y="536435"/>
            <a:ext cx="7909111" cy="10236475"/>
          </a:xfrm>
          <a:custGeom>
            <a:avLst/>
            <a:gdLst/>
            <a:ahLst/>
            <a:cxnLst/>
            <a:rect l="l" t="t" r="r" b="b"/>
            <a:pathLst>
              <a:path w="8021320" h="7731125">
                <a:moveTo>
                  <a:pt x="8020698" y="0"/>
                </a:moveTo>
                <a:lnTo>
                  <a:pt x="0" y="0"/>
                </a:lnTo>
                <a:lnTo>
                  <a:pt x="0" y="7730811"/>
                </a:lnTo>
                <a:lnTo>
                  <a:pt x="8020698" y="7730811"/>
                </a:lnTo>
                <a:lnTo>
                  <a:pt x="8020698" y="0"/>
                </a:lnTo>
                <a:close/>
              </a:path>
            </a:pathLst>
          </a:custGeom>
          <a:solidFill>
            <a:srgbClr val="D8D8D8">
              <a:alpha val="48000"/>
            </a:srgbClr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2"/>
          <p:cNvSpPr/>
          <p:nvPr/>
        </p:nvSpPr>
        <p:spPr>
          <a:xfrm>
            <a:off x="1624137" y="8033134"/>
            <a:ext cx="540032" cy="359745"/>
          </a:xfrm>
          <a:custGeom>
            <a:avLst/>
            <a:gdLst/>
            <a:ahLst/>
            <a:cxnLst/>
            <a:rect l="l" t="t" r="r" b="b"/>
            <a:pathLst>
              <a:path w="827405" h="551179">
                <a:moveTo>
                  <a:pt x="411658" y="499110"/>
                </a:moveTo>
                <a:lnTo>
                  <a:pt x="369779" y="499110"/>
                </a:lnTo>
                <a:lnTo>
                  <a:pt x="410867" y="538480"/>
                </a:lnTo>
                <a:lnTo>
                  <a:pt x="417966" y="543560"/>
                </a:lnTo>
                <a:lnTo>
                  <a:pt x="426610" y="547370"/>
                </a:lnTo>
                <a:lnTo>
                  <a:pt x="436281" y="551180"/>
                </a:lnTo>
                <a:lnTo>
                  <a:pt x="456654" y="551180"/>
                </a:lnTo>
                <a:lnTo>
                  <a:pt x="466327" y="547370"/>
                </a:lnTo>
                <a:lnTo>
                  <a:pt x="474973" y="542290"/>
                </a:lnTo>
                <a:lnTo>
                  <a:pt x="482079" y="534670"/>
                </a:lnTo>
                <a:lnTo>
                  <a:pt x="492040" y="524510"/>
                </a:lnTo>
                <a:lnTo>
                  <a:pt x="440991" y="524510"/>
                </a:lnTo>
                <a:lnTo>
                  <a:pt x="432772" y="520700"/>
                </a:lnTo>
                <a:lnTo>
                  <a:pt x="430039" y="515620"/>
                </a:lnTo>
                <a:lnTo>
                  <a:pt x="411658" y="499110"/>
                </a:lnTo>
                <a:close/>
              </a:path>
              <a:path w="827405" h="551179">
                <a:moveTo>
                  <a:pt x="279384" y="504190"/>
                </a:moveTo>
                <a:lnTo>
                  <a:pt x="246516" y="504190"/>
                </a:lnTo>
                <a:lnTo>
                  <a:pt x="246516" y="513080"/>
                </a:lnTo>
                <a:lnTo>
                  <a:pt x="251992" y="518160"/>
                </a:lnTo>
                <a:lnTo>
                  <a:pt x="257468" y="527050"/>
                </a:lnTo>
                <a:lnTo>
                  <a:pt x="265688" y="532130"/>
                </a:lnTo>
                <a:lnTo>
                  <a:pt x="273951" y="539750"/>
                </a:lnTo>
                <a:lnTo>
                  <a:pt x="282469" y="543560"/>
                </a:lnTo>
                <a:lnTo>
                  <a:pt x="291499" y="546100"/>
                </a:lnTo>
                <a:lnTo>
                  <a:pt x="301299" y="546100"/>
                </a:lnTo>
                <a:lnTo>
                  <a:pt x="339644" y="529590"/>
                </a:lnTo>
                <a:lnTo>
                  <a:pt x="350944" y="518160"/>
                </a:lnTo>
                <a:lnTo>
                  <a:pt x="295823" y="518160"/>
                </a:lnTo>
                <a:lnTo>
                  <a:pt x="284860" y="513080"/>
                </a:lnTo>
                <a:lnTo>
                  <a:pt x="279384" y="504190"/>
                </a:lnTo>
                <a:close/>
              </a:path>
              <a:path w="827405" h="551179">
                <a:moveTo>
                  <a:pt x="495775" y="346710"/>
                </a:moveTo>
                <a:lnTo>
                  <a:pt x="476603" y="365760"/>
                </a:lnTo>
                <a:lnTo>
                  <a:pt x="575207" y="459740"/>
                </a:lnTo>
                <a:lnTo>
                  <a:pt x="580683" y="463550"/>
                </a:lnTo>
                <a:lnTo>
                  <a:pt x="583427" y="468630"/>
                </a:lnTo>
                <a:lnTo>
                  <a:pt x="583427" y="482600"/>
                </a:lnTo>
                <a:lnTo>
                  <a:pt x="580683" y="487680"/>
                </a:lnTo>
                <a:lnTo>
                  <a:pt x="564244" y="504190"/>
                </a:lnTo>
                <a:lnTo>
                  <a:pt x="558768" y="508000"/>
                </a:lnTo>
                <a:lnTo>
                  <a:pt x="501251" y="508000"/>
                </a:lnTo>
                <a:lnTo>
                  <a:pt x="525943" y="527050"/>
                </a:lnTo>
                <a:lnTo>
                  <a:pt x="534461" y="530860"/>
                </a:lnTo>
                <a:lnTo>
                  <a:pt x="543491" y="534670"/>
                </a:lnTo>
                <a:lnTo>
                  <a:pt x="563521" y="534670"/>
                </a:lnTo>
                <a:lnTo>
                  <a:pt x="597123" y="513080"/>
                </a:lnTo>
                <a:lnTo>
                  <a:pt x="610808" y="482600"/>
                </a:lnTo>
                <a:lnTo>
                  <a:pt x="637691" y="482600"/>
                </a:lnTo>
                <a:lnTo>
                  <a:pt x="668335" y="459740"/>
                </a:lnTo>
                <a:lnTo>
                  <a:pt x="670578" y="457200"/>
                </a:lnTo>
                <a:lnTo>
                  <a:pt x="616295" y="457200"/>
                </a:lnTo>
                <a:lnTo>
                  <a:pt x="610808" y="454660"/>
                </a:lnTo>
                <a:lnTo>
                  <a:pt x="608075" y="449580"/>
                </a:lnTo>
                <a:lnTo>
                  <a:pt x="495775" y="346710"/>
                </a:lnTo>
                <a:close/>
              </a:path>
              <a:path w="827405" h="551179">
                <a:moveTo>
                  <a:pt x="438248" y="407670"/>
                </a:moveTo>
                <a:lnTo>
                  <a:pt x="419076" y="429260"/>
                </a:lnTo>
                <a:lnTo>
                  <a:pt x="468383" y="476250"/>
                </a:lnTo>
                <a:lnTo>
                  <a:pt x="473859" y="480060"/>
                </a:lnTo>
                <a:lnTo>
                  <a:pt x="476603" y="485140"/>
                </a:lnTo>
                <a:lnTo>
                  <a:pt x="476603" y="499110"/>
                </a:lnTo>
                <a:lnTo>
                  <a:pt x="473859" y="504190"/>
                </a:lnTo>
                <a:lnTo>
                  <a:pt x="468383" y="508000"/>
                </a:lnTo>
                <a:lnTo>
                  <a:pt x="462907" y="515620"/>
                </a:lnTo>
                <a:lnTo>
                  <a:pt x="457420" y="520700"/>
                </a:lnTo>
                <a:lnTo>
                  <a:pt x="451944" y="524510"/>
                </a:lnTo>
                <a:lnTo>
                  <a:pt x="492040" y="524510"/>
                </a:lnTo>
                <a:lnTo>
                  <a:pt x="495775" y="520700"/>
                </a:lnTo>
                <a:lnTo>
                  <a:pt x="498508" y="513080"/>
                </a:lnTo>
                <a:lnTo>
                  <a:pt x="501251" y="508000"/>
                </a:lnTo>
                <a:lnTo>
                  <a:pt x="547815" y="508000"/>
                </a:lnTo>
                <a:lnTo>
                  <a:pt x="536863" y="501650"/>
                </a:lnTo>
                <a:lnTo>
                  <a:pt x="438248" y="407670"/>
                </a:lnTo>
                <a:close/>
              </a:path>
              <a:path w="827405" h="551179">
                <a:moveTo>
                  <a:pt x="380389" y="421640"/>
                </a:moveTo>
                <a:lnTo>
                  <a:pt x="339644" y="421640"/>
                </a:lnTo>
                <a:lnTo>
                  <a:pt x="345120" y="424180"/>
                </a:lnTo>
                <a:lnTo>
                  <a:pt x="361559" y="440690"/>
                </a:lnTo>
                <a:lnTo>
                  <a:pt x="364303" y="445770"/>
                </a:lnTo>
                <a:lnTo>
                  <a:pt x="364303" y="459740"/>
                </a:lnTo>
                <a:lnTo>
                  <a:pt x="361559" y="466090"/>
                </a:lnTo>
                <a:lnTo>
                  <a:pt x="358816" y="468630"/>
                </a:lnTo>
                <a:lnTo>
                  <a:pt x="317728" y="510540"/>
                </a:lnTo>
                <a:lnTo>
                  <a:pt x="314995" y="515620"/>
                </a:lnTo>
                <a:lnTo>
                  <a:pt x="306775" y="518160"/>
                </a:lnTo>
                <a:lnTo>
                  <a:pt x="350944" y="518160"/>
                </a:lnTo>
                <a:lnTo>
                  <a:pt x="369779" y="499110"/>
                </a:lnTo>
                <a:lnTo>
                  <a:pt x="411658" y="499110"/>
                </a:lnTo>
                <a:lnTo>
                  <a:pt x="386208" y="476250"/>
                </a:lnTo>
                <a:lnTo>
                  <a:pt x="389374" y="471170"/>
                </a:lnTo>
                <a:lnTo>
                  <a:pt x="390999" y="464820"/>
                </a:lnTo>
                <a:lnTo>
                  <a:pt x="391598" y="458470"/>
                </a:lnTo>
                <a:lnTo>
                  <a:pt x="391684" y="452120"/>
                </a:lnTo>
                <a:lnTo>
                  <a:pt x="390657" y="441960"/>
                </a:lnTo>
                <a:lnTo>
                  <a:pt x="387577" y="433070"/>
                </a:lnTo>
                <a:lnTo>
                  <a:pt x="382443" y="424180"/>
                </a:lnTo>
                <a:lnTo>
                  <a:pt x="380389" y="421640"/>
                </a:lnTo>
                <a:close/>
              </a:path>
              <a:path w="827405" h="551179">
                <a:moveTo>
                  <a:pt x="188999" y="466090"/>
                </a:moveTo>
                <a:lnTo>
                  <a:pt x="158864" y="466090"/>
                </a:lnTo>
                <a:lnTo>
                  <a:pt x="161434" y="472440"/>
                </a:lnTo>
                <a:lnTo>
                  <a:pt x="165030" y="478790"/>
                </a:lnTo>
                <a:lnTo>
                  <a:pt x="169653" y="485140"/>
                </a:lnTo>
                <a:lnTo>
                  <a:pt x="175303" y="490220"/>
                </a:lnTo>
                <a:lnTo>
                  <a:pt x="180779" y="499110"/>
                </a:lnTo>
                <a:lnTo>
                  <a:pt x="189038" y="504190"/>
                </a:lnTo>
                <a:lnTo>
                  <a:pt x="197556" y="509270"/>
                </a:lnTo>
                <a:lnTo>
                  <a:pt x="206589" y="511810"/>
                </a:lnTo>
                <a:lnTo>
                  <a:pt x="216391" y="513080"/>
                </a:lnTo>
                <a:lnTo>
                  <a:pt x="224178" y="511810"/>
                </a:lnTo>
                <a:lnTo>
                  <a:pt x="231453" y="510540"/>
                </a:lnTo>
                <a:lnTo>
                  <a:pt x="238728" y="508000"/>
                </a:lnTo>
                <a:lnTo>
                  <a:pt x="246516" y="504190"/>
                </a:lnTo>
                <a:lnTo>
                  <a:pt x="279384" y="504190"/>
                </a:lnTo>
                <a:lnTo>
                  <a:pt x="273907" y="501650"/>
                </a:lnTo>
                <a:lnTo>
                  <a:pt x="271174" y="494030"/>
                </a:lnTo>
                <a:lnTo>
                  <a:pt x="271174" y="485140"/>
                </a:lnTo>
                <a:lnTo>
                  <a:pt x="210904" y="485140"/>
                </a:lnTo>
                <a:lnTo>
                  <a:pt x="205428" y="482600"/>
                </a:lnTo>
                <a:lnTo>
                  <a:pt x="188999" y="466090"/>
                </a:lnTo>
                <a:close/>
              </a:path>
              <a:path w="827405" h="551179">
                <a:moveTo>
                  <a:pt x="318974" y="363220"/>
                </a:moveTo>
                <a:lnTo>
                  <a:pt x="279384" y="363220"/>
                </a:lnTo>
                <a:lnTo>
                  <a:pt x="284860" y="365760"/>
                </a:lnTo>
                <a:lnTo>
                  <a:pt x="301299" y="382270"/>
                </a:lnTo>
                <a:lnTo>
                  <a:pt x="304032" y="388620"/>
                </a:lnTo>
                <a:lnTo>
                  <a:pt x="304032" y="398780"/>
                </a:lnTo>
                <a:lnTo>
                  <a:pt x="301299" y="405130"/>
                </a:lnTo>
                <a:lnTo>
                  <a:pt x="295823" y="410210"/>
                </a:lnTo>
                <a:lnTo>
                  <a:pt x="232820" y="476250"/>
                </a:lnTo>
                <a:lnTo>
                  <a:pt x="230087" y="482600"/>
                </a:lnTo>
                <a:lnTo>
                  <a:pt x="221867" y="485140"/>
                </a:lnTo>
                <a:lnTo>
                  <a:pt x="271174" y="485140"/>
                </a:lnTo>
                <a:lnTo>
                  <a:pt x="271174" y="482600"/>
                </a:lnTo>
                <a:lnTo>
                  <a:pt x="276651" y="471170"/>
                </a:lnTo>
                <a:lnTo>
                  <a:pt x="317728" y="429260"/>
                </a:lnTo>
                <a:lnTo>
                  <a:pt x="320471" y="424180"/>
                </a:lnTo>
                <a:lnTo>
                  <a:pt x="328691" y="421640"/>
                </a:lnTo>
                <a:lnTo>
                  <a:pt x="380389" y="421640"/>
                </a:lnTo>
                <a:lnTo>
                  <a:pt x="375255" y="415290"/>
                </a:lnTo>
                <a:lnTo>
                  <a:pt x="334167" y="393700"/>
                </a:lnTo>
                <a:lnTo>
                  <a:pt x="331424" y="393700"/>
                </a:lnTo>
                <a:lnTo>
                  <a:pt x="328857" y="382270"/>
                </a:lnTo>
                <a:lnTo>
                  <a:pt x="323210" y="370840"/>
                </a:lnTo>
                <a:lnTo>
                  <a:pt x="318974" y="363220"/>
                </a:lnTo>
                <a:close/>
              </a:path>
              <a:path w="827405" h="551179">
                <a:moveTo>
                  <a:pt x="637691" y="482600"/>
                </a:moveTo>
                <a:lnTo>
                  <a:pt x="610808" y="482600"/>
                </a:lnTo>
                <a:lnTo>
                  <a:pt x="613551" y="485140"/>
                </a:lnTo>
                <a:lnTo>
                  <a:pt x="621771" y="485140"/>
                </a:lnTo>
                <a:lnTo>
                  <a:pt x="632385" y="483870"/>
                </a:lnTo>
                <a:lnTo>
                  <a:pt x="637691" y="482600"/>
                </a:lnTo>
                <a:close/>
              </a:path>
              <a:path w="827405" h="551179">
                <a:moveTo>
                  <a:pt x="150644" y="10160"/>
                </a:moveTo>
                <a:lnTo>
                  <a:pt x="142435" y="10160"/>
                </a:lnTo>
                <a:lnTo>
                  <a:pt x="134690" y="11430"/>
                </a:lnTo>
                <a:lnTo>
                  <a:pt x="95016" y="29210"/>
                </a:lnTo>
                <a:lnTo>
                  <a:pt x="90395" y="33020"/>
                </a:lnTo>
                <a:lnTo>
                  <a:pt x="13695" y="121920"/>
                </a:lnTo>
                <a:lnTo>
                  <a:pt x="0" y="154940"/>
                </a:lnTo>
                <a:lnTo>
                  <a:pt x="1069" y="166370"/>
                </a:lnTo>
                <a:lnTo>
                  <a:pt x="4450" y="177800"/>
                </a:lnTo>
                <a:lnTo>
                  <a:pt x="10398" y="186690"/>
                </a:lnTo>
                <a:lnTo>
                  <a:pt x="19172" y="194310"/>
                </a:lnTo>
                <a:lnTo>
                  <a:pt x="90395" y="257810"/>
                </a:lnTo>
                <a:lnTo>
                  <a:pt x="54783" y="293370"/>
                </a:lnTo>
                <a:lnTo>
                  <a:pt x="41087" y="330200"/>
                </a:lnTo>
                <a:lnTo>
                  <a:pt x="42114" y="340360"/>
                </a:lnTo>
                <a:lnTo>
                  <a:pt x="45196" y="350520"/>
                </a:lnTo>
                <a:lnTo>
                  <a:pt x="50333" y="359410"/>
                </a:lnTo>
                <a:lnTo>
                  <a:pt x="57527" y="368300"/>
                </a:lnTo>
                <a:lnTo>
                  <a:pt x="65736" y="374650"/>
                </a:lnTo>
                <a:lnTo>
                  <a:pt x="70314" y="378460"/>
                </a:lnTo>
                <a:lnTo>
                  <a:pt x="75665" y="382270"/>
                </a:lnTo>
                <a:lnTo>
                  <a:pt x="81529" y="386080"/>
                </a:lnTo>
                <a:lnTo>
                  <a:pt x="87651" y="388620"/>
                </a:lnTo>
                <a:lnTo>
                  <a:pt x="82175" y="393700"/>
                </a:lnTo>
                <a:lnTo>
                  <a:pt x="90263" y="440690"/>
                </a:lnTo>
                <a:lnTo>
                  <a:pt x="104091" y="454660"/>
                </a:lnTo>
                <a:lnTo>
                  <a:pt x="112348" y="462280"/>
                </a:lnTo>
                <a:lnTo>
                  <a:pt x="120862" y="467360"/>
                </a:lnTo>
                <a:lnTo>
                  <a:pt x="129891" y="469900"/>
                </a:lnTo>
                <a:lnTo>
                  <a:pt x="139692" y="471170"/>
                </a:lnTo>
                <a:lnTo>
                  <a:pt x="145168" y="471170"/>
                </a:lnTo>
                <a:lnTo>
                  <a:pt x="153387" y="468630"/>
                </a:lnTo>
                <a:lnTo>
                  <a:pt x="158864" y="466090"/>
                </a:lnTo>
                <a:lnTo>
                  <a:pt x="188999" y="466090"/>
                </a:lnTo>
                <a:lnTo>
                  <a:pt x="186256" y="459740"/>
                </a:lnTo>
                <a:lnTo>
                  <a:pt x="186256" y="449580"/>
                </a:lnTo>
                <a:lnTo>
                  <a:pt x="190515" y="440690"/>
                </a:lnTo>
                <a:lnTo>
                  <a:pt x="128739" y="440690"/>
                </a:lnTo>
                <a:lnTo>
                  <a:pt x="112300" y="424180"/>
                </a:lnTo>
                <a:lnTo>
                  <a:pt x="109567" y="419100"/>
                </a:lnTo>
                <a:lnTo>
                  <a:pt x="109567" y="405130"/>
                </a:lnTo>
                <a:lnTo>
                  <a:pt x="112300" y="398780"/>
                </a:lnTo>
                <a:lnTo>
                  <a:pt x="115043" y="396240"/>
                </a:lnTo>
                <a:lnTo>
                  <a:pt x="149526" y="360680"/>
                </a:lnTo>
                <a:lnTo>
                  <a:pt x="93128" y="360680"/>
                </a:lnTo>
                <a:lnTo>
                  <a:pt x="87651" y="358140"/>
                </a:lnTo>
                <a:lnTo>
                  <a:pt x="76688" y="346710"/>
                </a:lnTo>
                <a:lnTo>
                  <a:pt x="71212" y="344170"/>
                </a:lnTo>
                <a:lnTo>
                  <a:pt x="71212" y="318770"/>
                </a:lnTo>
                <a:lnTo>
                  <a:pt x="76688" y="313690"/>
                </a:lnTo>
                <a:lnTo>
                  <a:pt x="147911" y="238760"/>
                </a:lnTo>
                <a:lnTo>
                  <a:pt x="109567" y="238760"/>
                </a:lnTo>
                <a:lnTo>
                  <a:pt x="35611" y="173990"/>
                </a:lnTo>
                <a:lnTo>
                  <a:pt x="30124" y="168910"/>
                </a:lnTo>
                <a:lnTo>
                  <a:pt x="27391" y="163830"/>
                </a:lnTo>
                <a:lnTo>
                  <a:pt x="27391" y="149860"/>
                </a:lnTo>
                <a:lnTo>
                  <a:pt x="30124" y="143510"/>
                </a:lnTo>
                <a:lnTo>
                  <a:pt x="32868" y="140970"/>
                </a:lnTo>
                <a:lnTo>
                  <a:pt x="112300" y="52070"/>
                </a:lnTo>
                <a:lnTo>
                  <a:pt x="115043" y="49530"/>
                </a:lnTo>
                <a:lnTo>
                  <a:pt x="125996" y="44450"/>
                </a:lnTo>
                <a:lnTo>
                  <a:pt x="128739" y="40640"/>
                </a:lnTo>
                <a:lnTo>
                  <a:pt x="230124" y="40640"/>
                </a:lnTo>
                <a:lnTo>
                  <a:pt x="222209" y="39370"/>
                </a:lnTo>
                <a:lnTo>
                  <a:pt x="214806" y="38100"/>
                </a:lnTo>
                <a:lnTo>
                  <a:pt x="208171" y="35560"/>
                </a:lnTo>
                <a:lnTo>
                  <a:pt x="167083" y="16510"/>
                </a:lnTo>
                <a:lnTo>
                  <a:pt x="150644" y="10160"/>
                </a:lnTo>
                <a:close/>
              </a:path>
              <a:path w="827405" h="551179">
                <a:moveTo>
                  <a:pt x="545082" y="276860"/>
                </a:moveTo>
                <a:lnTo>
                  <a:pt x="525900" y="295910"/>
                </a:lnTo>
                <a:lnTo>
                  <a:pt x="646420" y="407670"/>
                </a:lnTo>
                <a:lnTo>
                  <a:pt x="651896" y="419100"/>
                </a:lnTo>
                <a:lnTo>
                  <a:pt x="651896" y="438150"/>
                </a:lnTo>
                <a:lnTo>
                  <a:pt x="646420" y="440690"/>
                </a:lnTo>
                <a:lnTo>
                  <a:pt x="640943" y="449580"/>
                </a:lnTo>
                <a:lnTo>
                  <a:pt x="635467" y="454660"/>
                </a:lnTo>
                <a:lnTo>
                  <a:pt x="629991" y="457200"/>
                </a:lnTo>
                <a:lnTo>
                  <a:pt x="670578" y="457200"/>
                </a:lnTo>
                <a:lnTo>
                  <a:pt x="673943" y="453390"/>
                </a:lnTo>
                <a:lnTo>
                  <a:pt x="678265" y="444500"/>
                </a:lnTo>
                <a:lnTo>
                  <a:pt x="681047" y="435610"/>
                </a:lnTo>
                <a:lnTo>
                  <a:pt x="682031" y="426720"/>
                </a:lnTo>
                <a:lnTo>
                  <a:pt x="682031" y="421640"/>
                </a:lnTo>
                <a:lnTo>
                  <a:pt x="679288" y="419100"/>
                </a:lnTo>
                <a:lnTo>
                  <a:pt x="679288" y="412750"/>
                </a:lnTo>
                <a:lnTo>
                  <a:pt x="687465" y="411480"/>
                </a:lnTo>
                <a:lnTo>
                  <a:pt x="695384" y="408940"/>
                </a:lnTo>
                <a:lnTo>
                  <a:pt x="702788" y="405130"/>
                </a:lnTo>
                <a:lnTo>
                  <a:pt x="709423" y="398780"/>
                </a:lnTo>
                <a:lnTo>
                  <a:pt x="717632" y="391160"/>
                </a:lnTo>
                <a:lnTo>
                  <a:pt x="721638" y="384810"/>
                </a:lnTo>
                <a:lnTo>
                  <a:pt x="660116" y="384810"/>
                </a:lnTo>
                <a:lnTo>
                  <a:pt x="657372" y="379730"/>
                </a:lnTo>
                <a:lnTo>
                  <a:pt x="545082" y="276860"/>
                </a:lnTo>
                <a:close/>
              </a:path>
              <a:path w="827405" h="551179">
                <a:moveTo>
                  <a:pt x="275619" y="288290"/>
                </a:moveTo>
                <a:lnTo>
                  <a:pt x="232820" y="288290"/>
                </a:lnTo>
                <a:lnTo>
                  <a:pt x="243772" y="293370"/>
                </a:lnTo>
                <a:lnTo>
                  <a:pt x="249259" y="302260"/>
                </a:lnTo>
                <a:lnTo>
                  <a:pt x="254735" y="307340"/>
                </a:lnTo>
                <a:lnTo>
                  <a:pt x="257468" y="313690"/>
                </a:lnTo>
                <a:lnTo>
                  <a:pt x="257468" y="323850"/>
                </a:lnTo>
                <a:lnTo>
                  <a:pt x="254735" y="330200"/>
                </a:lnTo>
                <a:lnTo>
                  <a:pt x="249259" y="335280"/>
                </a:lnTo>
                <a:lnTo>
                  <a:pt x="156131" y="435610"/>
                </a:lnTo>
                <a:lnTo>
                  <a:pt x="145168" y="440690"/>
                </a:lnTo>
                <a:lnTo>
                  <a:pt x="190515" y="440690"/>
                </a:lnTo>
                <a:lnTo>
                  <a:pt x="191732" y="438150"/>
                </a:lnTo>
                <a:lnTo>
                  <a:pt x="257468" y="368300"/>
                </a:lnTo>
                <a:lnTo>
                  <a:pt x="260211" y="365760"/>
                </a:lnTo>
                <a:lnTo>
                  <a:pt x="265688" y="363220"/>
                </a:lnTo>
                <a:lnTo>
                  <a:pt x="318974" y="363220"/>
                </a:lnTo>
                <a:lnTo>
                  <a:pt x="317562" y="360680"/>
                </a:lnTo>
                <a:lnTo>
                  <a:pt x="314995" y="358140"/>
                </a:lnTo>
                <a:lnTo>
                  <a:pt x="306775" y="349250"/>
                </a:lnTo>
                <a:lnTo>
                  <a:pt x="301770" y="345440"/>
                </a:lnTo>
                <a:lnTo>
                  <a:pt x="295480" y="341630"/>
                </a:lnTo>
                <a:lnTo>
                  <a:pt x="288676" y="337820"/>
                </a:lnTo>
                <a:lnTo>
                  <a:pt x="282127" y="335280"/>
                </a:lnTo>
                <a:lnTo>
                  <a:pt x="284860" y="330200"/>
                </a:lnTo>
                <a:lnTo>
                  <a:pt x="284860" y="318770"/>
                </a:lnTo>
                <a:lnTo>
                  <a:pt x="283833" y="308610"/>
                </a:lnTo>
                <a:lnTo>
                  <a:pt x="280753" y="298450"/>
                </a:lnTo>
                <a:lnTo>
                  <a:pt x="275619" y="288290"/>
                </a:lnTo>
                <a:close/>
              </a:path>
              <a:path w="827405" h="551179">
                <a:moveTo>
                  <a:pt x="457420" y="124460"/>
                </a:moveTo>
                <a:lnTo>
                  <a:pt x="448777" y="124460"/>
                </a:lnTo>
                <a:lnTo>
                  <a:pt x="439620" y="127000"/>
                </a:lnTo>
                <a:lnTo>
                  <a:pt x="430462" y="130810"/>
                </a:lnTo>
                <a:lnTo>
                  <a:pt x="421819" y="135890"/>
                </a:lnTo>
                <a:lnTo>
                  <a:pt x="394427" y="149860"/>
                </a:lnTo>
                <a:lnTo>
                  <a:pt x="391684" y="152400"/>
                </a:lnTo>
                <a:lnTo>
                  <a:pt x="386208" y="154940"/>
                </a:lnTo>
                <a:lnTo>
                  <a:pt x="468383" y="154940"/>
                </a:lnTo>
                <a:lnTo>
                  <a:pt x="556035" y="213360"/>
                </a:lnTo>
                <a:lnTo>
                  <a:pt x="598787" y="248920"/>
                </a:lnTo>
                <a:lnTo>
                  <a:pt x="610808" y="260350"/>
                </a:lnTo>
                <a:lnTo>
                  <a:pt x="695727" y="337820"/>
                </a:lnTo>
                <a:lnTo>
                  <a:pt x="701203" y="344170"/>
                </a:lnTo>
                <a:lnTo>
                  <a:pt x="703947" y="349250"/>
                </a:lnTo>
                <a:lnTo>
                  <a:pt x="703947" y="360680"/>
                </a:lnTo>
                <a:lnTo>
                  <a:pt x="701203" y="365760"/>
                </a:lnTo>
                <a:lnTo>
                  <a:pt x="695727" y="370840"/>
                </a:lnTo>
                <a:lnTo>
                  <a:pt x="690251" y="379730"/>
                </a:lnTo>
                <a:lnTo>
                  <a:pt x="679288" y="384810"/>
                </a:lnTo>
                <a:lnTo>
                  <a:pt x="721638" y="384810"/>
                </a:lnTo>
                <a:lnTo>
                  <a:pt x="723240" y="382270"/>
                </a:lnTo>
                <a:lnTo>
                  <a:pt x="727562" y="373380"/>
                </a:lnTo>
                <a:lnTo>
                  <a:pt x="730344" y="364490"/>
                </a:lnTo>
                <a:lnTo>
                  <a:pt x="731328" y="354330"/>
                </a:lnTo>
                <a:lnTo>
                  <a:pt x="730301" y="344170"/>
                </a:lnTo>
                <a:lnTo>
                  <a:pt x="727221" y="334010"/>
                </a:lnTo>
                <a:lnTo>
                  <a:pt x="722087" y="325120"/>
                </a:lnTo>
                <a:lnTo>
                  <a:pt x="714899" y="316230"/>
                </a:lnTo>
                <a:lnTo>
                  <a:pt x="701203" y="304800"/>
                </a:lnTo>
                <a:lnTo>
                  <a:pt x="718392" y="285750"/>
                </a:lnTo>
                <a:lnTo>
                  <a:pt x="682031" y="285750"/>
                </a:lnTo>
                <a:lnTo>
                  <a:pt x="629991" y="238760"/>
                </a:lnTo>
                <a:lnTo>
                  <a:pt x="617536" y="226060"/>
                </a:lnTo>
                <a:lnTo>
                  <a:pt x="602256" y="213360"/>
                </a:lnTo>
                <a:lnTo>
                  <a:pt x="501251" y="138430"/>
                </a:lnTo>
                <a:lnTo>
                  <a:pt x="469278" y="125730"/>
                </a:lnTo>
                <a:lnTo>
                  <a:pt x="457420" y="124460"/>
                </a:lnTo>
                <a:close/>
              </a:path>
              <a:path w="827405" h="551179">
                <a:moveTo>
                  <a:pt x="212621" y="232410"/>
                </a:moveTo>
                <a:lnTo>
                  <a:pt x="175303" y="232410"/>
                </a:lnTo>
                <a:lnTo>
                  <a:pt x="186256" y="243840"/>
                </a:lnTo>
                <a:lnTo>
                  <a:pt x="194475" y="255270"/>
                </a:lnTo>
                <a:lnTo>
                  <a:pt x="194475" y="265430"/>
                </a:lnTo>
                <a:lnTo>
                  <a:pt x="191732" y="271780"/>
                </a:lnTo>
                <a:lnTo>
                  <a:pt x="188999" y="274320"/>
                </a:lnTo>
                <a:lnTo>
                  <a:pt x="177443" y="288290"/>
                </a:lnTo>
                <a:lnTo>
                  <a:pt x="152021" y="314960"/>
                </a:lnTo>
                <a:lnTo>
                  <a:pt x="126599" y="342900"/>
                </a:lnTo>
                <a:lnTo>
                  <a:pt x="115043" y="354330"/>
                </a:lnTo>
                <a:lnTo>
                  <a:pt x="104091" y="360680"/>
                </a:lnTo>
                <a:lnTo>
                  <a:pt x="149526" y="360680"/>
                </a:lnTo>
                <a:lnTo>
                  <a:pt x="170463" y="339090"/>
                </a:lnTo>
                <a:lnTo>
                  <a:pt x="198921" y="308610"/>
                </a:lnTo>
                <a:lnTo>
                  <a:pt x="209406" y="297180"/>
                </a:lnTo>
                <a:lnTo>
                  <a:pt x="210904" y="293370"/>
                </a:lnTo>
                <a:lnTo>
                  <a:pt x="213647" y="290830"/>
                </a:lnTo>
                <a:lnTo>
                  <a:pt x="221867" y="288290"/>
                </a:lnTo>
                <a:lnTo>
                  <a:pt x="275619" y="288290"/>
                </a:lnTo>
                <a:lnTo>
                  <a:pt x="268431" y="279400"/>
                </a:lnTo>
                <a:lnTo>
                  <a:pt x="227343" y="260350"/>
                </a:lnTo>
                <a:lnTo>
                  <a:pt x="221867" y="260350"/>
                </a:lnTo>
                <a:lnTo>
                  <a:pt x="220840" y="250190"/>
                </a:lnTo>
                <a:lnTo>
                  <a:pt x="217759" y="241300"/>
                </a:lnTo>
                <a:lnTo>
                  <a:pt x="212621" y="232410"/>
                </a:lnTo>
                <a:close/>
              </a:path>
              <a:path w="827405" h="551179">
                <a:moveTo>
                  <a:pt x="756311" y="26670"/>
                </a:moveTo>
                <a:lnTo>
                  <a:pt x="714899" y="26670"/>
                </a:lnTo>
                <a:lnTo>
                  <a:pt x="723119" y="30480"/>
                </a:lnTo>
                <a:lnTo>
                  <a:pt x="728595" y="38100"/>
                </a:lnTo>
                <a:lnTo>
                  <a:pt x="794331" y="121920"/>
                </a:lnTo>
                <a:lnTo>
                  <a:pt x="799808" y="133350"/>
                </a:lnTo>
                <a:lnTo>
                  <a:pt x="799808" y="149860"/>
                </a:lnTo>
                <a:lnTo>
                  <a:pt x="797075" y="157480"/>
                </a:lnTo>
                <a:lnTo>
                  <a:pt x="791588" y="163830"/>
                </a:lnTo>
                <a:lnTo>
                  <a:pt x="682031" y="285750"/>
                </a:lnTo>
                <a:lnTo>
                  <a:pt x="718392" y="285750"/>
                </a:lnTo>
                <a:lnTo>
                  <a:pt x="813504" y="180340"/>
                </a:lnTo>
                <a:lnTo>
                  <a:pt x="827199" y="140970"/>
                </a:lnTo>
                <a:lnTo>
                  <a:pt x="826643" y="130810"/>
                </a:lnTo>
                <a:lnTo>
                  <a:pt x="824802" y="121920"/>
                </a:lnTo>
                <a:lnTo>
                  <a:pt x="821421" y="113030"/>
                </a:lnTo>
                <a:lnTo>
                  <a:pt x="816247" y="105410"/>
                </a:lnTo>
                <a:lnTo>
                  <a:pt x="756311" y="26670"/>
                </a:lnTo>
                <a:close/>
              </a:path>
              <a:path w="827405" h="551179">
                <a:moveTo>
                  <a:pt x="164340" y="201930"/>
                </a:moveTo>
                <a:lnTo>
                  <a:pt x="125996" y="218440"/>
                </a:lnTo>
                <a:lnTo>
                  <a:pt x="109567" y="238760"/>
                </a:lnTo>
                <a:lnTo>
                  <a:pt x="147911" y="238760"/>
                </a:lnTo>
                <a:lnTo>
                  <a:pt x="150644" y="234950"/>
                </a:lnTo>
                <a:lnTo>
                  <a:pt x="158864" y="232410"/>
                </a:lnTo>
                <a:lnTo>
                  <a:pt x="212621" y="232410"/>
                </a:lnTo>
                <a:lnTo>
                  <a:pt x="205428" y="224790"/>
                </a:lnTo>
                <a:lnTo>
                  <a:pt x="199952" y="218440"/>
                </a:lnTo>
                <a:lnTo>
                  <a:pt x="191308" y="212090"/>
                </a:lnTo>
                <a:lnTo>
                  <a:pt x="182150" y="205740"/>
                </a:lnTo>
                <a:lnTo>
                  <a:pt x="172989" y="203200"/>
                </a:lnTo>
                <a:lnTo>
                  <a:pt x="164340" y="201930"/>
                </a:lnTo>
                <a:close/>
              </a:path>
              <a:path w="827405" h="551179">
                <a:moveTo>
                  <a:pt x="537885" y="38100"/>
                </a:moveTo>
                <a:lnTo>
                  <a:pt x="347863" y="38100"/>
                </a:lnTo>
                <a:lnTo>
                  <a:pt x="355994" y="39370"/>
                </a:lnTo>
                <a:lnTo>
                  <a:pt x="363613" y="40640"/>
                </a:lnTo>
                <a:lnTo>
                  <a:pt x="370205" y="41910"/>
                </a:lnTo>
                <a:lnTo>
                  <a:pt x="375255" y="44450"/>
                </a:lnTo>
                <a:lnTo>
                  <a:pt x="377988" y="46990"/>
                </a:lnTo>
                <a:lnTo>
                  <a:pt x="383475" y="46990"/>
                </a:lnTo>
                <a:lnTo>
                  <a:pt x="386208" y="49530"/>
                </a:lnTo>
                <a:lnTo>
                  <a:pt x="342387" y="80010"/>
                </a:lnTo>
                <a:lnTo>
                  <a:pt x="333185" y="88900"/>
                </a:lnTo>
                <a:lnTo>
                  <a:pt x="326293" y="99060"/>
                </a:lnTo>
                <a:lnTo>
                  <a:pt x="321970" y="109220"/>
                </a:lnTo>
                <a:lnTo>
                  <a:pt x="320471" y="121920"/>
                </a:lnTo>
                <a:lnTo>
                  <a:pt x="321413" y="129540"/>
                </a:lnTo>
                <a:lnTo>
                  <a:pt x="346111" y="170180"/>
                </a:lnTo>
                <a:lnTo>
                  <a:pt x="383475" y="182880"/>
                </a:lnTo>
                <a:lnTo>
                  <a:pt x="390062" y="181610"/>
                </a:lnTo>
                <a:lnTo>
                  <a:pt x="397167" y="180340"/>
                </a:lnTo>
                <a:lnTo>
                  <a:pt x="404273" y="177800"/>
                </a:lnTo>
                <a:lnTo>
                  <a:pt x="410867" y="173990"/>
                </a:lnTo>
                <a:lnTo>
                  <a:pt x="435515" y="157480"/>
                </a:lnTo>
                <a:lnTo>
                  <a:pt x="440991" y="154940"/>
                </a:lnTo>
                <a:lnTo>
                  <a:pt x="383475" y="154940"/>
                </a:lnTo>
                <a:lnTo>
                  <a:pt x="375768" y="153670"/>
                </a:lnTo>
                <a:lnTo>
                  <a:pt x="369092" y="151130"/>
                </a:lnTo>
                <a:lnTo>
                  <a:pt x="363442" y="147320"/>
                </a:lnTo>
                <a:lnTo>
                  <a:pt x="358816" y="143510"/>
                </a:lnTo>
                <a:lnTo>
                  <a:pt x="353340" y="135890"/>
                </a:lnTo>
                <a:lnTo>
                  <a:pt x="350596" y="133350"/>
                </a:lnTo>
                <a:lnTo>
                  <a:pt x="350596" y="115570"/>
                </a:lnTo>
                <a:lnTo>
                  <a:pt x="353340" y="107950"/>
                </a:lnTo>
                <a:lnTo>
                  <a:pt x="435515" y="49530"/>
                </a:lnTo>
                <a:lnTo>
                  <a:pt x="465640" y="40640"/>
                </a:lnTo>
                <a:lnTo>
                  <a:pt x="543135" y="40640"/>
                </a:lnTo>
                <a:lnTo>
                  <a:pt x="537885" y="38100"/>
                </a:lnTo>
                <a:close/>
              </a:path>
              <a:path w="827405" h="551179">
                <a:moveTo>
                  <a:pt x="543135" y="40640"/>
                </a:moveTo>
                <a:lnTo>
                  <a:pt x="482079" y="40640"/>
                </a:lnTo>
                <a:lnTo>
                  <a:pt x="547815" y="74930"/>
                </a:lnTo>
                <a:lnTo>
                  <a:pt x="556459" y="77470"/>
                </a:lnTo>
                <a:lnTo>
                  <a:pt x="565617" y="81280"/>
                </a:lnTo>
                <a:lnTo>
                  <a:pt x="574778" y="82550"/>
                </a:lnTo>
                <a:lnTo>
                  <a:pt x="595664" y="82550"/>
                </a:lnTo>
                <a:lnTo>
                  <a:pt x="607391" y="80010"/>
                </a:lnTo>
                <a:lnTo>
                  <a:pt x="618090" y="77470"/>
                </a:lnTo>
                <a:lnTo>
                  <a:pt x="627247" y="71120"/>
                </a:lnTo>
                <a:lnTo>
                  <a:pt x="653953" y="54610"/>
                </a:lnTo>
                <a:lnTo>
                  <a:pt x="575207" y="54610"/>
                </a:lnTo>
                <a:lnTo>
                  <a:pt x="566987" y="52070"/>
                </a:lnTo>
                <a:lnTo>
                  <a:pt x="561511" y="49530"/>
                </a:lnTo>
                <a:lnTo>
                  <a:pt x="543135" y="40640"/>
                </a:lnTo>
                <a:close/>
              </a:path>
              <a:path w="827405" h="551179">
                <a:moveTo>
                  <a:pt x="358135" y="10160"/>
                </a:moveTo>
                <a:lnTo>
                  <a:pt x="337634" y="10160"/>
                </a:lnTo>
                <a:lnTo>
                  <a:pt x="318205" y="12700"/>
                </a:lnTo>
                <a:lnTo>
                  <a:pt x="265688" y="35560"/>
                </a:lnTo>
                <a:lnTo>
                  <a:pt x="260639" y="38100"/>
                </a:lnTo>
                <a:lnTo>
                  <a:pt x="254049" y="39370"/>
                </a:lnTo>
                <a:lnTo>
                  <a:pt x="246431" y="40640"/>
                </a:lnTo>
                <a:lnTo>
                  <a:pt x="150644" y="40640"/>
                </a:lnTo>
                <a:lnTo>
                  <a:pt x="156131" y="44450"/>
                </a:lnTo>
                <a:lnTo>
                  <a:pt x="197208" y="60960"/>
                </a:lnTo>
                <a:lnTo>
                  <a:pt x="207480" y="64770"/>
                </a:lnTo>
                <a:lnTo>
                  <a:pt x="217752" y="67310"/>
                </a:lnTo>
                <a:lnTo>
                  <a:pt x="228024" y="68580"/>
                </a:lnTo>
                <a:lnTo>
                  <a:pt x="248525" y="68580"/>
                </a:lnTo>
                <a:lnTo>
                  <a:pt x="258498" y="67310"/>
                </a:lnTo>
                <a:lnTo>
                  <a:pt x="267959" y="64770"/>
                </a:lnTo>
                <a:lnTo>
                  <a:pt x="276651" y="60960"/>
                </a:lnTo>
                <a:lnTo>
                  <a:pt x="320471" y="44450"/>
                </a:lnTo>
                <a:lnTo>
                  <a:pt x="325521" y="40640"/>
                </a:lnTo>
                <a:lnTo>
                  <a:pt x="332114" y="39370"/>
                </a:lnTo>
                <a:lnTo>
                  <a:pt x="339733" y="38100"/>
                </a:lnTo>
                <a:lnTo>
                  <a:pt x="537885" y="38100"/>
                </a:lnTo>
                <a:lnTo>
                  <a:pt x="522134" y="30480"/>
                </a:lnTo>
                <a:lnTo>
                  <a:pt x="413599" y="30480"/>
                </a:lnTo>
                <a:lnTo>
                  <a:pt x="408594" y="27940"/>
                </a:lnTo>
                <a:lnTo>
                  <a:pt x="402304" y="25400"/>
                </a:lnTo>
                <a:lnTo>
                  <a:pt x="395500" y="22860"/>
                </a:lnTo>
                <a:lnTo>
                  <a:pt x="388951" y="19050"/>
                </a:lnTo>
                <a:lnTo>
                  <a:pt x="378679" y="13970"/>
                </a:lnTo>
                <a:lnTo>
                  <a:pt x="368407" y="11430"/>
                </a:lnTo>
                <a:lnTo>
                  <a:pt x="358135" y="10160"/>
                </a:lnTo>
                <a:close/>
              </a:path>
              <a:path w="827405" h="551179">
                <a:moveTo>
                  <a:pt x="718922" y="0"/>
                </a:moveTo>
                <a:lnTo>
                  <a:pt x="698506" y="0"/>
                </a:lnTo>
                <a:lnTo>
                  <a:pt x="690588" y="1270"/>
                </a:lnTo>
                <a:lnTo>
                  <a:pt x="683185" y="3810"/>
                </a:lnTo>
                <a:lnTo>
                  <a:pt x="676555" y="7620"/>
                </a:lnTo>
                <a:lnTo>
                  <a:pt x="613551" y="46990"/>
                </a:lnTo>
                <a:lnTo>
                  <a:pt x="606917" y="50800"/>
                </a:lnTo>
                <a:lnTo>
                  <a:pt x="599514" y="53340"/>
                </a:lnTo>
                <a:lnTo>
                  <a:pt x="591598" y="54610"/>
                </a:lnTo>
                <a:lnTo>
                  <a:pt x="653953" y="54610"/>
                </a:lnTo>
                <a:lnTo>
                  <a:pt x="692984" y="30480"/>
                </a:lnTo>
                <a:lnTo>
                  <a:pt x="695727" y="26670"/>
                </a:lnTo>
                <a:lnTo>
                  <a:pt x="756311" y="26670"/>
                </a:lnTo>
                <a:lnTo>
                  <a:pt x="750511" y="19050"/>
                </a:lnTo>
                <a:lnTo>
                  <a:pt x="741349" y="10160"/>
                </a:lnTo>
                <a:lnTo>
                  <a:pt x="730649" y="3810"/>
                </a:lnTo>
                <a:lnTo>
                  <a:pt x="718922" y="0"/>
                </a:lnTo>
                <a:close/>
              </a:path>
              <a:path w="827405" h="551179">
                <a:moveTo>
                  <a:pt x="465640" y="10160"/>
                </a:moveTo>
                <a:lnTo>
                  <a:pt x="441333" y="15240"/>
                </a:lnTo>
                <a:lnTo>
                  <a:pt x="429819" y="19050"/>
                </a:lnTo>
                <a:lnTo>
                  <a:pt x="419076" y="24130"/>
                </a:lnTo>
                <a:lnTo>
                  <a:pt x="413599" y="30480"/>
                </a:lnTo>
                <a:lnTo>
                  <a:pt x="522134" y="30480"/>
                </a:lnTo>
                <a:lnTo>
                  <a:pt x="498508" y="19050"/>
                </a:lnTo>
                <a:lnTo>
                  <a:pt x="490293" y="15240"/>
                </a:lnTo>
                <a:lnTo>
                  <a:pt x="482078" y="12700"/>
                </a:lnTo>
                <a:lnTo>
                  <a:pt x="465640" y="1016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4"/>
          <p:cNvSpPr txBox="1"/>
          <p:nvPr/>
        </p:nvSpPr>
        <p:spPr>
          <a:xfrm>
            <a:off x="2590426" y="5380411"/>
            <a:ext cx="684604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Flyer (right) and social media drive traffic to TART</a:t>
            </a:r>
            <a:r>
              <a:rPr lang="en-US" i="1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Taskforce</a:t>
            </a:r>
            <a:r>
              <a:rPr lang="en-US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website, and ‘pop-up’ event activations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object 24"/>
          <p:cNvSpPr txBox="1"/>
          <p:nvPr/>
        </p:nvSpPr>
        <p:spPr>
          <a:xfrm>
            <a:off x="2590427" y="6661534"/>
            <a:ext cx="6846044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Educational website minimizes research/ planning burden for new users, </a:t>
            </a:r>
            <a:r>
              <a:rPr lang="en-US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rectifying </a:t>
            </a:r>
            <a:r>
              <a:rPr lang="en-US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stigmatized aspects of public transit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object 24"/>
          <p:cNvSpPr txBox="1"/>
          <p:nvPr/>
        </p:nvSpPr>
        <p:spPr>
          <a:xfrm>
            <a:off x="2590428" y="7956934"/>
            <a:ext cx="6497668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Direct outreach: Co-branding with TART and local business partners for incentive fulfillment, connection, learning </a:t>
            </a: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object 24"/>
          <p:cNvSpPr txBox="1"/>
          <p:nvPr/>
        </p:nvSpPr>
        <p:spPr>
          <a:xfrm>
            <a:off x="2246693" y="9480934"/>
            <a:ext cx="6846045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0"/>
              </a:spcBef>
            </a:pPr>
            <a:r>
              <a:rPr lang="en-US" i="1" spc="-25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Note: Physical, digital media verbiage available in English and Spanish</a:t>
            </a:r>
            <a:endParaRPr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10172746" cy="11308715"/>
            <a:chOff x="4791318" y="1050705"/>
            <a:chExt cx="10052050" cy="11308715"/>
          </a:xfrm>
        </p:grpSpPr>
        <p:sp>
          <p:nvSpPr>
            <p:cNvPr id="3" name="object 3"/>
            <p:cNvSpPr/>
            <p:nvPr/>
          </p:nvSpPr>
          <p:spPr>
            <a:xfrm>
              <a:off x="4791318" y="1050705"/>
              <a:ext cx="10052050" cy="11308715"/>
            </a:xfrm>
            <a:custGeom>
              <a:avLst/>
              <a:gdLst/>
              <a:ahLst/>
              <a:cxnLst/>
              <a:rect l="l" t="t" r="r" b="b"/>
              <a:pathLst>
                <a:path w="10052050" h="11308715">
                  <a:moveTo>
                    <a:pt x="1005204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0052049" y="11308556"/>
                  </a:lnTo>
                  <a:lnTo>
                    <a:pt x="10052049" y="0"/>
                  </a:lnTo>
                  <a:close/>
                </a:path>
              </a:pathLst>
            </a:custGeom>
            <a:solidFill>
              <a:srgbClr val="F1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98" y="5639185"/>
              <a:ext cx="452120" cy="452120"/>
            </a:xfrm>
            <a:custGeom>
              <a:avLst/>
              <a:gdLst/>
              <a:ahLst/>
              <a:cxnLst/>
              <a:rect l="l" t="t" r="r" b="b"/>
              <a:pathLst>
                <a:path w="452119" h="452120">
                  <a:moveTo>
                    <a:pt x="266802" y="444635"/>
                  </a:moveTo>
                  <a:lnTo>
                    <a:pt x="247154" y="444635"/>
                  </a:lnTo>
                  <a:lnTo>
                    <a:pt x="248400" y="448907"/>
                  </a:lnTo>
                  <a:lnTo>
                    <a:pt x="252191" y="452059"/>
                  </a:lnTo>
                  <a:lnTo>
                    <a:pt x="260944" y="452059"/>
                  </a:lnTo>
                  <a:lnTo>
                    <a:pt x="264421" y="449630"/>
                  </a:lnTo>
                  <a:lnTo>
                    <a:pt x="266060" y="446206"/>
                  </a:lnTo>
                  <a:lnTo>
                    <a:pt x="266326" y="445787"/>
                  </a:lnTo>
                  <a:lnTo>
                    <a:pt x="266802" y="444635"/>
                  </a:lnTo>
                  <a:close/>
                </a:path>
                <a:path w="452119" h="452120">
                  <a:moveTo>
                    <a:pt x="266142" y="446174"/>
                  </a:moveTo>
                  <a:close/>
                </a:path>
                <a:path w="452119" h="452120">
                  <a:moveTo>
                    <a:pt x="437379" y="994"/>
                  </a:moveTo>
                  <a:lnTo>
                    <a:pt x="6209" y="185774"/>
                  </a:lnTo>
                  <a:lnTo>
                    <a:pt x="5853" y="185941"/>
                  </a:lnTo>
                  <a:lnTo>
                    <a:pt x="2418" y="187659"/>
                  </a:lnTo>
                  <a:lnTo>
                    <a:pt x="0" y="191114"/>
                  </a:lnTo>
                  <a:lnTo>
                    <a:pt x="0" y="199857"/>
                  </a:lnTo>
                  <a:lnTo>
                    <a:pt x="3151" y="203658"/>
                  </a:lnTo>
                  <a:lnTo>
                    <a:pt x="7423" y="204904"/>
                  </a:lnTo>
                  <a:lnTo>
                    <a:pt x="7381" y="205072"/>
                  </a:lnTo>
                  <a:lnTo>
                    <a:pt x="177094" y="274954"/>
                  </a:lnTo>
                  <a:lnTo>
                    <a:pt x="246987" y="444698"/>
                  </a:lnTo>
                  <a:lnTo>
                    <a:pt x="247154" y="444635"/>
                  </a:lnTo>
                  <a:lnTo>
                    <a:pt x="266802" y="444635"/>
                  </a:lnTo>
                  <a:lnTo>
                    <a:pt x="279355" y="415348"/>
                  </a:lnTo>
                  <a:lnTo>
                    <a:pt x="257028" y="415348"/>
                  </a:lnTo>
                  <a:lnTo>
                    <a:pt x="196999" y="269604"/>
                  </a:lnTo>
                  <a:lnTo>
                    <a:pt x="211553" y="255049"/>
                  </a:lnTo>
                  <a:lnTo>
                    <a:pt x="182476" y="255049"/>
                  </a:lnTo>
                  <a:lnTo>
                    <a:pt x="36731" y="195051"/>
                  </a:lnTo>
                  <a:lnTo>
                    <a:pt x="396815" y="40700"/>
                  </a:lnTo>
                  <a:lnTo>
                    <a:pt x="439933" y="40700"/>
                  </a:lnTo>
                  <a:lnTo>
                    <a:pt x="451085" y="14680"/>
                  </a:lnTo>
                  <a:lnTo>
                    <a:pt x="451609" y="13308"/>
                  </a:lnTo>
                  <a:lnTo>
                    <a:pt x="452070" y="11853"/>
                  </a:lnTo>
                  <a:lnTo>
                    <a:pt x="452070" y="4586"/>
                  </a:lnTo>
                  <a:lnTo>
                    <a:pt x="448546" y="1078"/>
                  </a:lnTo>
                  <a:lnTo>
                    <a:pt x="437421" y="1078"/>
                  </a:lnTo>
                  <a:close/>
                </a:path>
                <a:path w="452119" h="452120">
                  <a:moveTo>
                    <a:pt x="433699" y="55244"/>
                  </a:moveTo>
                  <a:lnTo>
                    <a:pt x="411359" y="55244"/>
                  </a:lnTo>
                  <a:lnTo>
                    <a:pt x="257028" y="415348"/>
                  </a:lnTo>
                  <a:lnTo>
                    <a:pt x="279355" y="415348"/>
                  </a:lnTo>
                  <a:lnTo>
                    <a:pt x="433699" y="55244"/>
                  </a:lnTo>
                  <a:close/>
                </a:path>
                <a:path w="452119" h="452120">
                  <a:moveTo>
                    <a:pt x="159796" y="287666"/>
                  </a:moveTo>
                  <a:lnTo>
                    <a:pt x="151272" y="287666"/>
                  </a:lnTo>
                  <a:lnTo>
                    <a:pt x="148697" y="288828"/>
                  </a:lnTo>
                  <a:lnTo>
                    <a:pt x="44092" y="393422"/>
                  </a:lnTo>
                  <a:lnTo>
                    <a:pt x="42250" y="395296"/>
                  </a:lnTo>
                  <a:lnTo>
                    <a:pt x="41098" y="397883"/>
                  </a:lnTo>
                  <a:lnTo>
                    <a:pt x="41098" y="406375"/>
                  </a:lnTo>
                  <a:lnTo>
                    <a:pt x="45705" y="410961"/>
                  </a:lnTo>
                  <a:lnTo>
                    <a:pt x="54207" y="410961"/>
                  </a:lnTo>
                  <a:lnTo>
                    <a:pt x="56773" y="409830"/>
                  </a:lnTo>
                  <a:lnTo>
                    <a:pt x="161377" y="305205"/>
                  </a:lnTo>
                  <a:lnTo>
                    <a:pt x="163241" y="303362"/>
                  </a:lnTo>
                  <a:lnTo>
                    <a:pt x="164392" y="300786"/>
                  </a:lnTo>
                  <a:lnTo>
                    <a:pt x="164392" y="292284"/>
                  </a:lnTo>
                  <a:lnTo>
                    <a:pt x="159796" y="287666"/>
                  </a:lnTo>
                  <a:close/>
                </a:path>
                <a:path w="452119" h="452120">
                  <a:moveTo>
                    <a:pt x="170068" y="339036"/>
                  </a:moveTo>
                  <a:lnTo>
                    <a:pt x="161555" y="339036"/>
                  </a:lnTo>
                  <a:lnTo>
                    <a:pt x="158979" y="340199"/>
                  </a:lnTo>
                  <a:lnTo>
                    <a:pt x="124446" y="374732"/>
                  </a:lnTo>
                  <a:lnTo>
                    <a:pt x="123294" y="377328"/>
                  </a:lnTo>
                  <a:lnTo>
                    <a:pt x="123294" y="385820"/>
                  </a:lnTo>
                  <a:lnTo>
                    <a:pt x="127891" y="390427"/>
                  </a:lnTo>
                  <a:lnTo>
                    <a:pt x="136393" y="390427"/>
                  </a:lnTo>
                  <a:lnTo>
                    <a:pt x="138969" y="389276"/>
                  </a:lnTo>
                  <a:lnTo>
                    <a:pt x="171659" y="356586"/>
                  </a:lnTo>
                  <a:lnTo>
                    <a:pt x="173523" y="354743"/>
                  </a:lnTo>
                  <a:lnTo>
                    <a:pt x="174654" y="352167"/>
                  </a:lnTo>
                  <a:lnTo>
                    <a:pt x="174654" y="343654"/>
                  </a:lnTo>
                  <a:lnTo>
                    <a:pt x="170068" y="339036"/>
                  </a:lnTo>
                  <a:close/>
                </a:path>
                <a:path w="452119" h="452120">
                  <a:moveTo>
                    <a:pt x="108405" y="277405"/>
                  </a:moveTo>
                  <a:lnTo>
                    <a:pt x="99913" y="277405"/>
                  </a:lnTo>
                  <a:lnTo>
                    <a:pt x="97337" y="278567"/>
                  </a:lnTo>
                  <a:lnTo>
                    <a:pt x="95473" y="280399"/>
                  </a:lnTo>
                  <a:lnTo>
                    <a:pt x="83337" y="292556"/>
                  </a:lnTo>
                  <a:lnTo>
                    <a:pt x="82185" y="295121"/>
                  </a:lnTo>
                  <a:lnTo>
                    <a:pt x="82185" y="303613"/>
                  </a:lnTo>
                  <a:lnTo>
                    <a:pt x="86793" y="308210"/>
                  </a:lnTo>
                  <a:lnTo>
                    <a:pt x="95305" y="308210"/>
                  </a:lnTo>
                  <a:lnTo>
                    <a:pt x="97860" y="307090"/>
                  </a:lnTo>
                  <a:lnTo>
                    <a:pt x="99724" y="305205"/>
                  </a:lnTo>
                  <a:lnTo>
                    <a:pt x="111860" y="293080"/>
                  </a:lnTo>
                  <a:lnTo>
                    <a:pt x="113012" y="290504"/>
                  </a:lnTo>
                  <a:lnTo>
                    <a:pt x="113012" y="282012"/>
                  </a:lnTo>
                  <a:lnTo>
                    <a:pt x="108405" y="277405"/>
                  </a:lnTo>
                  <a:close/>
                </a:path>
                <a:path w="452119" h="452120">
                  <a:moveTo>
                    <a:pt x="439933" y="40700"/>
                  </a:moveTo>
                  <a:lnTo>
                    <a:pt x="396815" y="40700"/>
                  </a:lnTo>
                  <a:lnTo>
                    <a:pt x="182476" y="255049"/>
                  </a:lnTo>
                  <a:lnTo>
                    <a:pt x="211553" y="255049"/>
                  </a:lnTo>
                  <a:lnTo>
                    <a:pt x="411359" y="55244"/>
                  </a:lnTo>
                  <a:lnTo>
                    <a:pt x="433699" y="55244"/>
                  </a:lnTo>
                  <a:lnTo>
                    <a:pt x="439933" y="40700"/>
                  </a:lnTo>
                  <a:close/>
                </a:path>
                <a:path w="452119" h="452120">
                  <a:moveTo>
                    <a:pt x="447462" y="0"/>
                  </a:moveTo>
                  <a:lnTo>
                    <a:pt x="440227" y="0"/>
                  </a:lnTo>
                  <a:lnTo>
                    <a:pt x="438761" y="408"/>
                  </a:lnTo>
                  <a:lnTo>
                    <a:pt x="437421" y="1078"/>
                  </a:lnTo>
                  <a:lnTo>
                    <a:pt x="448546" y="1078"/>
                  </a:lnTo>
                  <a:lnTo>
                    <a:pt x="447462" y="0"/>
                  </a:lnTo>
                  <a:close/>
                </a:path>
              </a:pathLst>
            </a:custGeom>
            <a:solidFill>
              <a:srgbClr val="5057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896474" y="5529425"/>
            <a:ext cx="454659" cy="452120"/>
          </a:xfrm>
          <a:custGeom>
            <a:avLst/>
            <a:gdLst/>
            <a:ahLst/>
            <a:cxnLst/>
            <a:rect l="l" t="t" r="r" b="b"/>
            <a:pathLst>
              <a:path w="454660" h="452120">
                <a:moveTo>
                  <a:pt x="235176" y="448143"/>
                </a:moveTo>
                <a:lnTo>
                  <a:pt x="219354" y="448143"/>
                </a:lnTo>
                <a:lnTo>
                  <a:pt x="221249" y="450499"/>
                </a:lnTo>
                <a:lnTo>
                  <a:pt x="224024" y="452070"/>
                </a:lnTo>
                <a:lnTo>
                  <a:pt x="230506" y="452070"/>
                </a:lnTo>
                <a:lnTo>
                  <a:pt x="233291" y="450499"/>
                </a:lnTo>
                <a:lnTo>
                  <a:pt x="235176" y="448143"/>
                </a:lnTo>
                <a:close/>
              </a:path>
              <a:path w="454660" h="452120">
                <a:moveTo>
                  <a:pt x="328513" y="4115"/>
                </a:moveTo>
                <a:lnTo>
                  <a:pt x="328356" y="4198"/>
                </a:lnTo>
                <a:lnTo>
                  <a:pt x="125943" y="4198"/>
                </a:lnTo>
                <a:lnTo>
                  <a:pt x="3486" y="125985"/>
                </a:lnTo>
                <a:lnTo>
                  <a:pt x="3193" y="126236"/>
                </a:lnTo>
                <a:lnTo>
                  <a:pt x="2711" y="126760"/>
                </a:lnTo>
                <a:lnTo>
                  <a:pt x="2062" y="127409"/>
                </a:lnTo>
                <a:lnTo>
                  <a:pt x="2209" y="127514"/>
                </a:lnTo>
                <a:lnTo>
                  <a:pt x="900" y="129231"/>
                </a:lnTo>
                <a:lnTo>
                  <a:pt x="0" y="131263"/>
                </a:lnTo>
                <a:lnTo>
                  <a:pt x="0" y="136016"/>
                </a:lnTo>
                <a:lnTo>
                  <a:pt x="963" y="138163"/>
                </a:lnTo>
                <a:lnTo>
                  <a:pt x="2418" y="139922"/>
                </a:lnTo>
                <a:lnTo>
                  <a:pt x="219228" y="448258"/>
                </a:lnTo>
                <a:lnTo>
                  <a:pt x="235393" y="448143"/>
                </a:lnTo>
                <a:lnTo>
                  <a:pt x="264987" y="406092"/>
                </a:lnTo>
                <a:lnTo>
                  <a:pt x="227270" y="406092"/>
                </a:lnTo>
                <a:lnTo>
                  <a:pt x="220520" y="383716"/>
                </a:lnTo>
                <a:lnTo>
                  <a:pt x="198988" y="383716"/>
                </a:lnTo>
                <a:lnTo>
                  <a:pt x="30135" y="143838"/>
                </a:lnTo>
                <a:lnTo>
                  <a:pt x="449550" y="143838"/>
                </a:lnTo>
                <a:lnTo>
                  <a:pt x="452248" y="140006"/>
                </a:lnTo>
                <a:lnTo>
                  <a:pt x="453546" y="138163"/>
                </a:lnTo>
                <a:lnTo>
                  <a:pt x="454541" y="136016"/>
                </a:lnTo>
                <a:lnTo>
                  <a:pt x="454541" y="131263"/>
                </a:lnTo>
                <a:lnTo>
                  <a:pt x="453630" y="129231"/>
                </a:lnTo>
                <a:lnTo>
                  <a:pt x="452331" y="127514"/>
                </a:lnTo>
                <a:lnTo>
                  <a:pt x="452478" y="127409"/>
                </a:lnTo>
                <a:lnTo>
                  <a:pt x="451337" y="126236"/>
                </a:lnTo>
                <a:lnTo>
                  <a:pt x="451043" y="125985"/>
                </a:lnTo>
                <a:lnTo>
                  <a:pt x="448338" y="123294"/>
                </a:lnTo>
                <a:lnTo>
                  <a:pt x="35119" y="123294"/>
                </a:lnTo>
                <a:lnTo>
                  <a:pt x="138425" y="20543"/>
                </a:lnTo>
                <a:lnTo>
                  <a:pt x="345031" y="20543"/>
                </a:lnTo>
                <a:lnTo>
                  <a:pt x="328597" y="4198"/>
                </a:lnTo>
                <a:lnTo>
                  <a:pt x="126174" y="4198"/>
                </a:lnTo>
                <a:lnTo>
                  <a:pt x="126027" y="4115"/>
                </a:lnTo>
                <a:lnTo>
                  <a:pt x="328513" y="4115"/>
                </a:lnTo>
                <a:close/>
              </a:path>
              <a:path w="454660" h="452120">
                <a:moveTo>
                  <a:pt x="235393" y="448143"/>
                </a:moveTo>
                <a:lnTo>
                  <a:pt x="235176" y="448143"/>
                </a:lnTo>
                <a:lnTo>
                  <a:pt x="235312" y="448258"/>
                </a:lnTo>
                <a:close/>
              </a:path>
              <a:path w="454660" h="452120">
                <a:moveTo>
                  <a:pt x="327916" y="143838"/>
                </a:moveTo>
                <a:lnTo>
                  <a:pt x="306367" y="143838"/>
                </a:lnTo>
                <a:lnTo>
                  <a:pt x="227270" y="406092"/>
                </a:lnTo>
                <a:lnTo>
                  <a:pt x="264987" y="406092"/>
                </a:lnTo>
                <a:lnTo>
                  <a:pt x="280734" y="383716"/>
                </a:lnTo>
                <a:lnTo>
                  <a:pt x="255552" y="383716"/>
                </a:lnTo>
                <a:lnTo>
                  <a:pt x="327916" y="143838"/>
                </a:lnTo>
                <a:close/>
              </a:path>
              <a:path w="454660" h="452120">
                <a:moveTo>
                  <a:pt x="148163" y="143838"/>
                </a:moveTo>
                <a:lnTo>
                  <a:pt x="126613" y="143838"/>
                </a:lnTo>
                <a:lnTo>
                  <a:pt x="198988" y="383716"/>
                </a:lnTo>
                <a:lnTo>
                  <a:pt x="220520" y="383716"/>
                </a:lnTo>
                <a:lnTo>
                  <a:pt x="148163" y="143838"/>
                </a:lnTo>
                <a:close/>
              </a:path>
              <a:path w="454660" h="452120">
                <a:moveTo>
                  <a:pt x="449550" y="143838"/>
                </a:moveTo>
                <a:lnTo>
                  <a:pt x="424405" y="143838"/>
                </a:lnTo>
                <a:lnTo>
                  <a:pt x="255552" y="383716"/>
                </a:lnTo>
                <a:lnTo>
                  <a:pt x="280734" y="383716"/>
                </a:lnTo>
                <a:lnTo>
                  <a:pt x="449550" y="143838"/>
                </a:lnTo>
                <a:close/>
              </a:path>
              <a:path w="454660" h="452120">
                <a:moveTo>
                  <a:pt x="202580" y="20543"/>
                </a:moveTo>
                <a:lnTo>
                  <a:pt x="179628" y="20543"/>
                </a:lnTo>
                <a:lnTo>
                  <a:pt x="127985" y="123294"/>
                </a:lnTo>
                <a:lnTo>
                  <a:pt x="150937" y="123294"/>
                </a:lnTo>
                <a:lnTo>
                  <a:pt x="202580" y="20543"/>
                </a:lnTo>
                <a:close/>
              </a:path>
              <a:path w="454660" h="452120">
                <a:moveTo>
                  <a:pt x="274913" y="20543"/>
                </a:moveTo>
                <a:lnTo>
                  <a:pt x="251950" y="20543"/>
                </a:lnTo>
                <a:lnTo>
                  <a:pt x="303592" y="123294"/>
                </a:lnTo>
                <a:lnTo>
                  <a:pt x="326555" y="123294"/>
                </a:lnTo>
                <a:lnTo>
                  <a:pt x="274913" y="20543"/>
                </a:lnTo>
                <a:close/>
              </a:path>
              <a:path w="454660" h="452120">
                <a:moveTo>
                  <a:pt x="345031" y="20543"/>
                </a:moveTo>
                <a:lnTo>
                  <a:pt x="316116" y="20543"/>
                </a:lnTo>
                <a:lnTo>
                  <a:pt x="419421" y="123294"/>
                </a:lnTo>
                <a:lnTo>
                  <a:pt x="448338" y="123294"/>
                </a:lnTo>
                <a:lnTo>
                  <a:pt x="345031" y="20543"/>
                </a:lnTo>
                <a:close/>
              </a:path>
              <a:path w="454660" h="452120">
                <a:moveTo>
                  <a:pt x="323623" y="0"/>
                </a:moveTo>
                <a:lnTo>
                  <a:pt x="130907" y="0"/>
                </a:lnTo>
                <a:lnTo>
                  <a:pt x="128069" y="1706"/>
                </a:lnTo>
                <a:lnTo>
                  <a:pt x="126174" y="4198"/>
                </a:lnTo>
                <a:lnTo>
                  <a:pt x="328356" y="4198"/>
                </a:lnTo>
                <a:lnTo>
                  <a:pt x="326471" y="1706"/>
                </a:lnTo>
                <a:lnTo>
                  <a:pt x="323623" y="0"/>
                </a:lnTo>
                <a:close/>
              </a:path>
            </a:pathLst>
          </a:custGeom>
          <a:solidFill>
            <a:srgbClr val="505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6474" y="3678555"/>
            <a:ext cx="452120" cy="452120"/>
          </a:xfrm>
          <a:custGeom>
            <a:avLst/>
            <a:gdLst/>
            <a:ahLst/>
            <a:cxnLst/>
            <a:rect l="l" t="t" r="r" b="b"/>
            <a:pathLst>
              <a:path w="452119" h="452120">
                <a:moveTo>
                  <a:pt x="181837" y="395537"/>
                </a:moveTo>
                <a:lnTo>
                  <a:pt x="128226" y="395537"/>
                </a:lnTo>
                <a:lnTo>
                  <a:pt x="139406" y="401523"/>
                </a:lnTo>
                <a:lnTo>
                  <a:pt x="151004" y="406797"/>
                </a:lnTo>
                <a:lnTo>
                  <a:pt x="162992" y="411324"/>
                </a:lnTo>
                <a:lnTo>
                  <a:pt x="175345" y="415065"/>
                </a:lnTo>
                <a:lnTo>
                  <a:pt x="180832" y="437002"/>
                </a:lnTo>
                <a:lnTo>
                  <a:pt x="182706" y="444384"/>
                </a:lnTo>
                <a:lnTo>
                  <a:pt x="187564" y="452070"/>
                </a:lnTo>
                <a:lnTo>
                  <a:pt x="264505" y="452070"/>
                </a:lnTo>
                <a:lnTo>
                  <a:pt x="268902" y="444384"/>
                </a:lnTo>
                <a:lnTo>
                  <a:pt x="271237" y="437002"/>
                </a:lnTo>
                <a:lnTo>
                  <a:pt x="272604" y="431536"/>
                </a:lnTo>
                <a:lnTo>
                  <a:pt x="200643" y="431536"/>
                </a:lnTo>
                <a:lnTo>
                  <a:pt x="193470" y="402846"/>
                </a:lnTo>
                <a:lnTo>
                  <a:pt x="187858" y="397150"/>
                </a:lnTo>
                <a:lnTo>
                  <a:pt x="181837" y="395537"/>
                </a:lnTo>
                <a:close/>
              </a:path>
              <a:path w="452119" h="452120">
                <a:moveTo>
                  <a:pt x="327497" y="374983"/>
                </a:moveTo>
                <a:lnTo>
                  <a:pt x="320304" y="374983"/>
                </a:lnTo>
                <a:lnTo>
                  <a:pt x="316744" y="375915"/>
                </a:lnTo>
                <a:lnTo>
                  <a:pt x="313561" y="377758"/>
                </a:lnTo>
                <a:lnTo>
                  <a:pt x="303446" y="383164"/>
                </a:lnTo>
                <a:lnTo>
                  <a:pt x="293025" y="387888"/>
                </a:lnTo>
                <a:lnTo>
                  <a:pt x="282333" y="391914"/>
                </a:lnTo>
                <a:lnTo>
                  <a:pt x="271405" y="395223"/>
                </a:lnTo>
                <a:lnTo>
                  <a:pt x="264211" y="397150"/>
                </a:lnTo>
                <a:lnTo>
                  <a:pt x="258599" y="402846"/>
                </a:lnTo>
                <a:lnTo>
                  <a:pt x="251468" y="431369"/>
                </a:lnTo>
                <a:lnTo>
                  <a:pt x="251395" y="431536"/>
                </a:lnTo>
                <a:lnTo>
                  <a:pt x="272604" y="431536"/>
                </a:lnTo>
                <a:lnTo>
                  <a:pt x="276724" y="415065"/>
                </a:lnTo>
                <a:lnTo>
                  <a:pt x="289077" y="411324"/>
                </a:lnTo>
                <a:lnTo>
                  <a:pt x="301065" y="406797"/>
                </a:lnTo>
                <a:lnTo>
                  <a:pt x="312663" y="401523"/>
                </a:lnTo>
                <a:lnTo>
                  <a:pt x="323843" y="395537"/>
                </a:lnTo>
                <a:lnTo>
                  <a:pt x="376208" y="395537"/>
                </a:lnTo>
                <a:lnTo>
                  <a:pt x="382459" y="389286"/>
                </a:lnTo>
                <a:lnTo>
                  <a:pt x="353413" y="389286"/>
                </a:lnTo>
                <a:lnTo>
                  <a:pt x="353182" y="389181"/>
                </a:lnTo>
                <a:lnTo>
                  <a:pt x="331141" y="375978"/>
                </a:lnTo>
                <a:lnTo>
                  <a:pt x="327497" y="374983"/>
                </a:lnTo>
                <a:close/>
              </a:path>
              <a:path w="452119" h="452120">
                <a:moveTo>
                  <a:pt x="100918" y="41213"/>
                </a:moveTo>
                <a:lnTo>
                  <a:pt x="93421" y="41213"/>
                </a:lnTo>
                <a:lnTo>
                  <a:pt x="90164" y="42239"/>
                </a:lnTo>
                <a:lnTo>
                  <a:pt x="39014" y="93400"/>
                </a:lnTo>
                <a:lnTo>
                  <a:pt x="41328" y="101944"/>
                </a:lnTo>
                <a:lnTo>
                  <a:pt x="44888" y="108834"/>
                </a:lnTo>
                <a:lnTo>
                  <a:pt x="56469" y="128132"/>
                </a:lnTo>
                <a:lnTo>
                  <a:pt x="50440" y="139341"/>
                </a:lnTo>
                <a:lnTo>
                  <a:pt x="45130" y="150974"/>
                </a:lnTo>
                <a:lnTo>
                  <a:pt x="40577" y="163000"/>
                </a:lnTo>
                <a:lnTo>
                  <a:pt x="36815" y="175387"/>
                </a:lnTo>
                <a:lnTo>
                  <a:pt x="7675" y="182716"/>
                </a:lnTo>
                <a:lnTo>
                  <a:pt x="0" y="187585"/>
                </a:lnTo>
                <a:lnTo>
                  <a:pt x="0" y="264505"/>
                </a:lnTo>
                <a:lnTo>
                  <a:pt x="7675" y="268902"/>
                </a:lnTo>
                <a:lnTo>
                  <a:pt x="15067" y="271237"/>
                </a:lnTo>
                <a:lnTo>
                  <a:pt x="36815" y="276682"/>
                </a:lnTo>
                <a:lnTo>
                  <a:pt x="40577" y="289080"/>
                </a:lnTo>
                <a:lnTo>
                  <a:pt x="45130" y="301107"/>
                </a:lnTo>
                <a:lnTo>
                  <a:pt x="50440" y="312736"/>
                </a:lnTo>
                <a:lnTo>
                  <a:pt x="56469" y="323937"/>
                </a:lnTo>
                <a:lnTo>
                  <a:pt x="44888" y="343235"/>
                </a:lnTo>
                <a:lnTo>
                  <a:pt x="40993" y="349811"/>
                </a:lnTo>
                <a:lnTo>
                  <a:pt x="39014" y="358659"/>
                </a:lnTo>
                <a:lnTo>
                  <a:pt x="90101" y="409767"/>
                </a:lnTo>
                <a:lnTo>
                  <a:pt x="93211" y="410783"/>
                </a:lnTo>
                <a:lnTo>
                  <a:pt x="100604" y="410783"/>
                </a:lnTo>
                <a:lnTo>
                  <a:pt x="104981" y="409170"/>
                </a:lnTo>
                <a:lnTo>
                  <a:pt x="108834" y="407181"/>
                </a:lnTo>
                <a:lnTo>
                  <a:pt x="128226" y="395537"/>
                </a:lnTo>
                <a:lnTo>
                  <a:pt x="181837" y="395537"/>
                </a:lnTo>
                <a:lnTo>
                  <a:pt x="180664" y="395223"/>
                </a:lnTo>
                <a:lnTo>
                  <a:pt x="169729" y="391914"/>
                </a:lnTo>
                <a:lnTo>
                  <a:pt x="162745" y="389286"/>
                </a:lnTo>
                <a:lnTo>
                  <a:pt x="98656" y="389286"/>
                </a:lnTo>
                <a:lnTo>
                  <a:pt x="62783" y="353392"/>
                </a:lnTo>
                <a:lnTo>
                  <a:pt x="77934" y="328105"/>
                </a:lnTo>
                <a:lnTo>
                  <a:pt x="77997" y="320115"/>
                </a:lnTo>
                <a:lnTo>
                  <a:pt x="60004" y="282338"/>
                </a:lnTo>
                <a:lnTo>
                  <a:pt x="54752" y="264169"/>
                </a:lnTo>
                <a:lnTo>
                  <a:pt x="49035" y="258557"/>
                </a:lnTo>
                <a:lnTo>
                  <a:pt x="20784" y="251489"/>
                </a:lnTo>
                <a:lnTo>
                  <a:pt x="20638" y="251447"/>
                </a:lnTo>
                <a:lnTo>
                  <a:pt x="20554" y="200653"/>
                </a:lnTo>
                <a:lnTo>
                  <a:pt x="49035" y="193512"/>
                </a:lnTo>
                <a:lnTo>
                  <a:pt x="54752" y="187920"/>
                </a:lnTo>
                <a:lnTo>
                  <a:pt x="68803" y="148568"/>
                </a:lnTo>
                <a:lnTo>
                  <a:pt x="77997" y="131964"/>
                </a:lnTo>
                <a:lnTo>
                  <a:pt x="77934" y="123964"/>
                </a:lnTo>
                <a:lnTo>
                  <a:pt x="62900" y="98907"/>
                </a:lnTo>
                <a:lnTo>
                  <a:pt x="62783" y="98677"/>
                </a:lnTo>
                <a:lnTo>
                  <a:pt x="98677" y="62783"/>
                </a:lnTo>
                <a:lnTo>
                  <a:pt x="162773" y="62783"/>
                </a:lnTo>
                <a:lnTo>
                  <a:pt x="169729" y="60168"/>
                </a:lnTo>
                <a:lnTo>
                  <a:pt x="180664" y="56867"/>
                </a:lnTo>
                <a:lnTo>
                  <a:pt x="181824" y="56553"/>
                </a:lnTo>
                <a:lnTo>
                  <a:pt x="128226" y="56553"/>
                </a:lnTo>
                <a:lnTo>
                  <a:pt x="105232" y="42752"/>
                </a:lnTo>
                <a:lnTo>
                  <a:pt x="100918" y="41213"/>
                </a:lnTo>
                <a:close/>
              </a:path>
              <a:path w="452119" h="452120">
                <a:moveTo>
                  <a:pt x="376208" y="395537"/>
                </a:moveTo>
                <a:lnTo>
                  <a:pt x="323843" y="395537"/>
                </a:lnTo>
                <a:lnTo>
                  <a:pt x="343235" y="407181"/>
                </a:lnTo>
                <a:lnTo>
                  <a:pt x="347088" y="409170"/>
                </a:lnTo>
                <a:lnTo>
                  <a:pt x="351465" y="410783"/>
                </a:lnTo>
                <a:lnTo>
                  <a:pt x="358858" y="410783"/>
                </a:lnTo>
                <a:lnTo>
                  <a:pt x="361947" y="409767"/>
                </a:lnTo>
                <a:lnTo>
                  <a:pt x="364564" y="407181"/>
                </a:lnTo>
                <a:lnTo>
                  <a:pt x="376208" y="395537"/>
                </a:lnTo>
                <a:close/>
              </a:path>
              <a:path w="452119" h="452120">
                <a:moveTo>
                  <a:pt x="131765" y="374983"/>
                </a:moveTo>
                <a:lnTo>
                  <a:pt x="124551" y="374983"/>
                </a:lnTo>
                <a:lnTo>
                  <a:pt x="120907" y="375978"/>
                </a:lnTo>
                <a:lnTo>
                  <a:pt x="98740" y="389265"/>
                </a:lnTo>
                <a:lnTo>
                  <a:pt x="162745" y="389286"/>
                </a:lnTo>
                <a:lnTo>
                  <a:pt x="159030" y="387888"/>
                </a:lnTo>
                <a:lnTo>
                  <a:pt x="148604" y="383164"/>
                </a:lnTo>
                <a:lnTo>
                  <a:pt x="138487" y="377758"/>
                </a:lnTo>
                <a:lnTo>
                  <a:pt x="135304" y="375915"/>
                </a:lnTo>
                <a:lnTo>
                  <a:pt x="131765" y="374983"/>
                </a:lnTo>
                <a:close/>
              </a:path>
              <a:path w="452119" h="452120">
                <a:moveTo>
                  <a:pt x="382444" y="62783"/>
                </a:moveTo>
                <a:lnTo>
                  <a:pt x="353371" y="62783"/>
                </a:lnTo>
                <a:lnTo>
                  <a:pt x="389286" y="98677"/>
                </a:lnTo>
                <a:lnTo>
                  <a:pt x="389181" y="98907"/>
                </a:lnTo>
                <a:lnTo>
                  <a:pt x="377978" y="117535"/>
                </a:lnTo>
                <a:lnTo>
                  <a:pt x="374135" y="123964"/>
                </a:lnTo>
                <a:lnTo>
                  <a:pt x="374072" y="131964"/>
                </a:lnTo>
                <a:lnTo>
                  <a:pt x="377831" y="138446"/>
                </a:lnTo>
                <a:lnTo>
                  <a:pt x="383271" y="148568"/>
                </a:lnTo>
                <a:lnTo>
                  <a:pt x="388020" y="159010"/>
                </a:lnTo>
                <a:lnTo>
                  <a:pt x="392065" y="169735"/>
                </a:lnTo>
                <a:lnTo>
                  <a:pt x="395430" y="180853"/>
                </a:lnTo>
                <a:lnTo>
                  <a:pt x="397317" y="187920"/>
                </a:lnTo>
                <a:lnTo>
                  <a:pt x="403013" y="193512"/>
                </a:lnTo>
                <a:lnTo>
                  <a:pt x="431515" y="200653"/>
                </a:lnTo>
                <a:lnTo>
                  <a:pt x="431431" y="251447"/>
                </a:lnTo>
                <a:lnTo>
                  <a:pt x="431285" y="251489"/>
                </a:lnTo>
                <a:lnTo>
                  <a:pt x="403013" y="258557"/>
                </a:lnTo>
                <a:lnTo>
                  <a:pt x="397317" y="264169"/>
                </a:lnTo>
                <a:lnTo>
                  <a:pt x="395391" y="271363"/>
                </a:lnTo>
                <a:lnTo>
                  <a:pt x="392065" y="282338"/>
                </a:lnTo>
                <a:lnTo>
                  <a:pt x="388020" y="293065"/>
                </a:lnTo>
                <a:lnTo>
                  <a:pt x="383271" y="303511"/>
                </a:lnTo>
                <a:lnTo>
                  <a:pt x="377831" y="313644"/>
                </a:lnTo>
                <a:lnTo>
                  <a:pt x="374072" y="320115"/>
                </a:lnTo>
                <a:lnTo>
                  <a:pt x="374135" y="328105"/>
                </a:lnTo>
                <a:lnTo>
                  <a:pt x="389307" y="353392"/>
                </a:lnTo>
                <a:lnTo>
                  <a:pt x="353413" y="389286"/>
                </a:lnTo>
                <a:lnTo>
                  <a:pt x="382459" y="389286"/>
                </a:lnTo>
                <a:lnTo>
                  <a:pt x="413055" y="358659"/>
                </a:lnTo>
                <a:lnTo>
                  <a:pt x="411066" y="349811"/>
                </a:lnTo>
                <a:lnTo>
                  <a:pt x="407181" y="343235"/>
                </a:lnTo>
                <a:lnTo>
                  <a:pt x="395600" y="323937"/>
                </a:lnTo>
                <a:lnTo>
                  <a:pt x="401625" y="312736"/>
                </a:lnTo>
                <a:lnTo>
                  <a:pt x="406927" y="301107"/>
                </a:lnTo>
                <a:lnTo>
                  <a:pt x="411479" y="289080"/>
                </a:lnTo>
                <a:lnTo>
                  <a:pt x="415254" y="276682"/>
                </a:lnTo>
                <a:lnTo>
                  <a:pt x="437002" y="271237"/>
                </a:lnTo>
                <a:lnTo>
                  <a:pt x="444394" y="268902"/>
                </a:lnTo>
                <a:lnTo>
                  <a:pt x="452070" y="264505"/>
                </a:lnTo>
                <a:lnTo>
                  <a:pt x="452070" y="187585"/>
                </a:lnTo>
                <a:lnTo>
                  <a:pt x="444394" y="182716"/>
                </a:lnTo>
                <a:lnTo>
                  <a:pt x="415254" y="175387"/>
                </a:lnTo>
                <a:lnTo>
                  <a:pt x="411479" y="163000"/>
                </a:lnTo>
                <a:lnTo>
                  <a:pt x="406927" y="150974"/>
                </a:lnTo>
                <a:lnTo>
                  <a:pt x="401625" y="139341"/>
                </a:lnTo>
                <a:lnTo>
                  <a:pt x="395600" y="128132"/>
                </a:lnTo>
                <a:lnTo>
                  <a:pt x="407181" y="108834"/>
                </a:lnTo>
                <a:lnTo>
                  <a:pt x="410741" y="101944"/>
                </a:lnTo>
                <a:lnTo>
                  <a:pt x="413055" y="93400"/>
                </a:lnTo>
                <a:lnTo>
                  <a:pt x="382444" y="62783"/>
                </a:lnTo>
                <a:close/>
              </a:path>
              <a:path w="452119" h="452120">
                <a:moveTo>
                  <a:pt x="226035" y="123294"/>
                </a:moveTo>
                <a:lnTo>
                  <a:pt x="186035" y="131368"/>
                </a:lnTo>
                <a:lnTo>
                  <a:pt x="153378" y="153386"/>
                </a:lnTo>
                <a:lnTo>
                  <a:pt x="131365" y="186043"/>
                </a:lnTo>
                <a:lnTo>
                  <a:pt x="123294" y="226035"/>
                </a:lnTo>
                <a:lnTo>
                  <a:pt x="131365" y="266034"/>
                </a:lnTo>
                <a:lnTo>
                  <a:pt x="153378" y="298691"/>
                </a:lnTo>
                <a:lnTo>
                  <a:pt x="186035" y="320704"/>
                </a:lnTo>
                <a:lnTo>
                  <a:pt x="226035" y="328775"/>
                </a:lnTo>
                <a:lnTo>
                  <a:pt x="266034" y="320704"/>
                </a:lnTo>
                <a:lnTo>
                  <a:pt x="284553" y="308220"/>
                </a:lnTo>
                <a:lnTo>
                  <a:pt x="226035" y="308220"/>
                </a:lnTo>
                <a:lnTo>
                  <a:pt x="194043" y="301764"/>
                </a:lnTo>
                <a:lnTo>
                  <a:pt x="167920" y="284153"/>
                </a:lnTo>
                <a:lnTo>
                  <a:pt x="150307" y="258030"/>
                </a:lnTo>
                <a:lnTo>
                  <a:pt x="143849" y="226035"/>
                </a:lnTo>
                <a:lnTo>
                  <a:pt x="150307" y="194039"/>
                </a:lnTo>
                <a:lnTo>
                  <a:pt x="167920" y="167916"/>
                </a:lnTo>
                <a:lnTo>
                  <a:pt x="194043" y="150305"/>
                </a:lnTo>
                <a:lnTo>
                  <a:pt x="226035" y="143849"/>
                </a:lnTo>
                <a:lnTo>
                  <a:pt x="284545" y="143849"/>
                </a:lnTo>
                <a:lnTo>
                  <a:pt x="266034" y="131368"/>
                </a:lnTo>
                <a:lnTo>
                  <a:pt x="226035" y="123294"/>
                </a:lnTo>
                <a:close/>
              </a:path>
              <a:path w="452119" h="452120">
                <a:moveTo>
                  <a:pt x="284545" y="143849"/>
                </a:moveTo>
                <a:lnTo>
                  <a:pt x="226035" y="143849"/>
                </a:lnTo>
                <a:lnTo>
                  <a:pt x="258026" y="150305"/>
                </a:lnTo>
                <a:lnTo>
                  <a:pt x="284149" y="167916"/>
                </a:lnTo>
                <a:lnTo>
                  <a:pt x="301762" y="194039"/>
                </a:lnTo>
                <a:lnTo>
                  <a:pt x="308220" y="226035"/>
                </a:lnTo>
                <a:lnTo>
                  <a:pt x="301762" y="258030"/>
                </a:lnTo>
                <a:lnTo>
                  <a:pt x="284149" y="284153"/>
                </a:lnTo>
                <a:lnTo>
                  <a:pt x="258026" y="301764"/>
                </a:lnTo>
                <a:lnTo>
                  <a:pt x="226035" y="308220"/>
                </a:lnTo>
                <a:lnTo>
                  <a:pt x="284553" y="308220"/>
                </a:lnTo>
                <a:lnTo>
                  <a:pt x="298691" y="298691"/>
                </a:lnTo>
                <a:lnTo>
                  <a:pt x="320704" y="266034"/>
                </a:lnTo>
                <a:lnTo>
                  <a:pt x="328775" y="226035"/>
                </a:lnTo>
                <a:lnTo>
                  <a:pt x="320704" y="186043"/>
                </a:lnTo>
                <a:lnTo>
                  <a:pt x="298691" y="153386"/>
                </a:lnTo>
                <a:lnTo>
                  <a:pt x="284545" y="143849"/>
                </a:lnTo>
                <a:close/>
              </a:path>
              <a:path w="452119" h="452120">
                <a:moveTo>
                  <a:pt x="162773" y="62783"/>
                </a:moveTo>
                <a:lnTo>
                  <a:pt x="98677" y="62783"/>
                </a:lnTo>
                <a:lnTo>
                  <a:pt x="120907" y="76102"/>
                </a:lnTo>
                <a:lnTo>
                  <a:pt x="124551" y="77086"/>
                </a:lnTo>
                <a:lnTo>
                  <a:pt x="131765" y="77086"/>
                </a:lnTo>
                <a:lnTo>
                  <a:pt x="135304" y="76154"/>
                </a:lnTo>
                <a:lnTo>
                  <a:pt x="138508" y="74322"/>
                </a:lnTo>
                <a:lnTo>
                  <a:pt x="148613" y="68912"/>
                </a:lnTo>
                <a:lnTo>
                  <a:pt x="159033" y="64189"/>
                </a:lnTo>
                <a:lnTo>
                  <a:pt x="162773" y="62783"/>
                </a:lnTo>
                <a:close/>
              </a:path>
              <a:path w="452119" h="452120">
                <a:moveTo>
                  <a:pt x="272610" y="20554"/>
                </a:moveTo>
                <a:lnTo>
                  <a:pt x="251395" y="20554"/>
                </a:lnTo>
                <a:lnTo>
                  <a:pt x="251489" y="20774"/>
                </a:lnTo>
                <a:lnTo>
                  <a:pt x="258599" y="49244"/>
                </a:lnTo>
                <a:lnTo>
                  <a:pt x="264211" y="54919"/>
                </a:lnTo>
                <a:lnTo>
                  <a:pt x="271405" y="56867"/>
                </a:lnTo>
                <a:lnTo>
                  <a:pt x="282333" y="60168"/>
                </a:lnTo>
                <a:lnTo>
                  <a:pt x="293025" y="64189"/>
                </a:lnTo>
                <a:lnTo>
                  <a:pt x="303446" y="68912"/>
                </a:lnTo>
                <a:lnTo>
                  <a:pt x="313561" y="74322"/>
                </a:lnTo>
                <a:lnTo>
                  <a:pt x="316744" y="76154"/>
                </a:lnTo>
                <a:lnTo>
                  <a:pt x="320304" y="77086"/>
                </a:lnTo>
                <a:lnTo>
                  <a:pt x="327497" y="77086"/>
                </a:lnTo>
                <a:lnTo>
                  <a:pt x="331141" y="76102"/>
                </a:lnTo>
                <a:lnTo>
                  <a:pt x="353371" y="62783"/>
                </a:lnTo>
                <a:lnTo>
                  <a:pt x="382444" y="62783"/>
                </a:lnTo>
                <a:lnTo>
                  <a:pt x="376215" y="56553"/>
                </a:lnTo>
                <a:lnTo>
                  <a:pt x="323843" y="56553"/>
                </a:lnTo>
                <a:lnTo>
                  <a:pt x="312663" y="50558"/>
                </a:lnTo>
                <a:lnTo>
                  <a:pt x="301065" y="45282"/>
                </a:lnTo>
                <a:lnTo>
                  <a:pt x="289077" y="40755"/>
                </a:lnTo>
                <a:lnTo>
                  <a:pt x="276724" y="37004"/>
                </a:lnTo>
                <a:lnTo>
                  <a:pt x="272610" y="20554"/>
                </a:lnTo>
                <a:close/>
              </a:path>
              <a:path w="452119" h="452120">
                <a:moveTo>
                  <a:pt x="264505" y="0"/>
                </a:moveTo>
                <a:lnTo>
                  <a:pt x="187564" y="0"/>
                </a:lnTo>
                <a:lnTo>
                  <a:pt x="182706" y="7685"/>
                </a:lnTo>
                <a:lnTo>
                  <a:pt x="179404" y="20774"/>
                </a:lnTo>
                <a:lnTo>
                  <a:pt x="175345" y="37004"/>
                </a:lnTo>
                <a:lnTo>
                  <a:pt x="162992" y="40755"/>
                </a:lnTo>
                <a:lnTo>
                  <a:pt x="151004" y="45282"/>
                </a:lnTo>
                <a:lnTo>
                  <a:pt x="139406" y="50558"/>
                </a:lnTo>
                <a:lnTo>
                  <a:pt x="128226" y="56553"/>
                </a:lnTo>
                <a:lnTo>
                  <a:pt x="181824" y="56553"/>
                </a:lnTo>
                <a:lnTo>
                  <a:pt x="187858" y="54919"/>
                </a:lnTo>
                <a:lnTo>
                  <a:pt x="193470" y="49244"/>
                </a:lnTo>
                <a:lnTo>
                  <a:pt x="200643" y="20554"/>
                </a:lnTo>
                <a:lnTo>
                  <a:pt x="272610" y="20554"/>
                </a:lnTo>
                <a:lnTo>
                  <a:pt x="271237" y="15067"/>
                </a:lnTo>
                <a:lnTo>
                  <a:pt x="268902" y="7685"/>
                </a:lnTo>
                <a:lnTo>
                  <a:pt x="264505" y="0"/>
                </a:lnTo>
                <a:close/>
              </a:path>
              <a:path w="452119" h="452120">
                <a:moveTo>
                  <a:pt x="358638" y="41213"/>
                </a:moveTo>
                <a:lnTo>
                  <a:pt x="351151" y="41213"/>
                </a:lnTo>
                <a:lnTo>
                  <a:pt x="346837" y="42752"/>
                </a:lnTo>
                <a:lnTo>
                  <a:pt x="323843" y="56553"/>
                </a:lnTo>
                <a:lnTo>
                  <a:pt x="376215" y="56553"/>
                </a:lnTo>
                <a:lnTo>
                  <a:pt x="361905" y="42239"/>
                </a:lnTo>
                <a:lnTo>
                  <a:pt x="358638" y="41213"/>
                </a:lnTo>
                <a:close/>
              </a:path>
            </a:pathLst>
          </a:custGeom>
          <a:solidFill>
            <a:srgbClr val="505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896474" y="1098233"/>
            <a:ext cx="6521014" cy="103682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1085"/>
              </a:spcBef>
            </a:pPr>
            <a:r>
              <a:rPr lang="en-US" spc="-1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Project Budget</a:t>
            </a:r>
            <a:endParaRPr spc="-1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6474" y="2590347"/>
            <a:ext cx="6660238" cy="4735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r>
              <a:rPr lang="en-US" sz="215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FOCUS AREAS</a:t>
            </a:r>
            <a:endParaRPr sz="21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0" name="object 43"/>
          <p:cNvSpPr txBox="1"/>
          <p:nvPr/>
        </p:nvSpPr>
        <p:spPr>
          <a:xfrm>
            <a:off x="1661358" y="3194858"/>
            <a:ext cx="8491591" cy="41335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endParaRPr lang="en-US" sz="18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 activation and animation (hard goods)</a:t>
            </a:r>
          </a:p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endParaRPr lang="en-US" sz="18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r>
              <a:rPr lang="en-US" sz="1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Media development services and collateral</a:t>
            </a:r>
            <a:endPara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Participant incentive collateral</a:t>
            </a:r>
          </a:p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Risk management services</a:t>
            </a:r>
          </a:p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endParaRPr lang="en-US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99162"/>
              </p:ext>
            </p:extLst>
          </p:nvPr>
        </p:nvGraphicFramePr>
        <p:xfrm>
          <a:off x="10687893" y="1158875"/>
          <a:ext cx="8915400" cy="929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8729">
                  <a:extLst>
                    <a:ext uri="{9D8B030D-6E8A-4147-A177-3AD203B41FA5}">
                      <a16:colId xmlns:a16="http://schemas.microsoft.com/office/drawing/2014/main" val="1080508472"/>
                    </a:ext>
                  </a:extLst>
                </a:gridCol>
                <a:gridCol w="2932285">
                  <a:extLst>
                    <a:ext uri="{9D8B030D-6E8A-4147-A177-3AD203B41FA5}">
                      <a16:colId xmlns:a16="http://schemas.microsoft.com/office/drawing/2014/main" val="3113692190"/>
                    </a:ext>
                  </a:extLst>
                </a:gridCol>
                <a:gridCol w="2984386">
                  <a:extLst>
                    <a:ext uri="{9D8B030D-6E8A-4147-A177-3AD203B41FA5}">
                      <a16:colId xmlns:a16="http://schemas.microsoft.com/office/drawing/2014/main" val="218982179"/>
                    </a:ext>
                  </a:extLst>
                </a:gridCol>
              </a:tblGrid>
              <a:tr h="537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64419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146187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064727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68041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241674"/>
                  </a:ext>
                </a:extLst>
              </a:tr>
              <a:tr h="496792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274703"/>
                  </a:ext>
                </a:extLst>
              </a:tr>
              <a:tr h="5331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68181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97678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9295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27164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20519"/>
                  </a:ext>
                </a:extLst>
              </a:tr>
              <a:tr h="540980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963288"/>
                  </a:ext>
                </a:extLst>
              </a:tr>
              <a:tr h="5596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99427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40304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24942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44380"/>
                  </a:ext>
                </a:extLst>
              </a:tr>
              <a:tr h="533363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694007"/>
                  </a:ext>
                </a:extLst>
              </a:tr>
              <a:tr h="5712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580589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816583"/>
                  </a:ext>
                </a:extLst>
              </a:tr>
              <a:tr h="545930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106227"/>
                  </a:ext>
                </a:extLst>
              </a:tr>
              <a:tr h="533171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34234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452285" y="1126815"/>
            <a:ext cx="9427945" cy="970946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12817"/>
              </p:ext>
            </p:extLst>
          </p:nvPr>
        </p:nvGraphicFramePr>
        <p:xfrm>
          <a:off x="10668096" y="1141354"/>
          <a:ext cx="8915400" cy="9313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8729">
                  <a:extLst>
                    <a:ext uri="{9D8B030D-6E8A-4147-A177-3AD203B41FA5}">
                      <a16:colId xmlns:a16="http://schemas.microsoft.com/office/drawing/2014/main" val="1080508472"/>
                    </a:ext>
                  </a:extLst>
                </a:gridCol>
                <a:gridCol w="2932285">
                  <a:extLst>
                    <a:ext uri="{9D8B030D-6E8A-4147-A177-3AD203B41FA5}">
                      <a16:colId xmlns:a16="http://schemas.microsoft.com/office/drawing/2014/main" val="3113692190"/>
                    </a:ext>
                  </a:extLst>
                </a:gridCol>
                <a:gridCol w="2984386">
                  <a:extLst>
                    <a:ext uri="{9D8B030D-6E8A-4147-A177-3AD203B41FA5}">
                      <a16:colId xmlns:a16="http://schemas.microsoft.com/office/drawing/2014/main" val="218982179"/>
                    </a:ext>
                  </a:extLst>
                </a:gridCol>
              </a:tblGrid>
              <a:tr h="53715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Event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Setup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64419"/>
                  </a:ext>
                </a:extLst>
              </a:tr>
              <a:tr h="387747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Branded</a:t>
                      </a:r>
                      <a:r>
                        <a:rPr lang="en-US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‘Pop-up’ Shelter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$700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46187"/>
                  </a:ext>
                </a:extLst>
              </a:tr>
              <a:tr h="204867"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Folding Chairs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$200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64727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Folding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Tables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$125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68041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Branded Tablecloth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241674"/>
                  </a:ext>
                </a:extLst>
              </a:tr>
              <a:tr h="496792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Subtotal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$1350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274703"/>
                  </a:ext>
                </a:extLst>
              </a:tr>
              <a:tr h="53317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Marketing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968181"/>
                  </a:ext>
                </a:extLst>
              </a:tr>
              <a:tr h="39607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Printing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1x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$2500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97678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Web</a:t>
                      </a:r>
                      <a:r>
                        <a:rPr lang="en-US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Design, Hosting</a:t>
                      </a:r>
                      <a:endParaRPr lang="en-US" sz="18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1x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Monthly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9295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Creative Consult</a:t>
                      </a:r>
                      <a:endParaRPr lang="en-US" sz="18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1x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$1250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27164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Translation</a:t>
                      </a:r>
                      <a:endParaRPr lang="en-US" sz="18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1x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$350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20519"/>
                  </a:ext>
                </a:extLst>
              </a:tr>
              <a:tr h="54098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Subtotal</a:t>
                      </a:r>
                      <a:endParaRPr lang="en-US" sz="18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$4600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963288"/>
                  </a:ext>
                </a:extLst>
              </a:tr>
              <a:tr h="559651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Incentive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Collateral</a:t>
                      </a:r>
                      <a:endParaRPr lang="en-US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99427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Soft Goods</a:t>
                      </a:r>
                      <a:endParaRPr lang="en-US" sz="18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$10/ 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Unit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$3250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40304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Food &amp; Beverage</a:t>
                      </a:r>
                      <a:endParaRPr lang="en-US" sz="18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$5/ Unit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$5000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24942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Branded Tickets 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(Redeemable)</a:t>
                      </a:r>
                      <a:endParaRPr lang="en-US" sz="16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1x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$300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44380"/>
                  </a:ext>
                </a:extLst>
              </a:tr>
              <a:tr h="533363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Subtotal</a:t>
                      </a:r>
                      <a:endParaRPr lang="en-US" sz="18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i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$8550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694007"/>
                  </a:ext>
                </a:extLst>
              </a:tr>
              <a:tr h="57125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Miscellaneous</a:t>
                      </a:r>
                      <a:endParaRPr lang="en-US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580589"/>
                  </a:ext>
                </a:extLst>
              </a:tr>
              <a:tr h="368078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Legal Fees</a:t>
                      </a:r>
                      <a:endParaRPr lang="en-US" sz="18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1x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816583"/>
                  </a:ext>
                </a:extLst>
              </a:tr>
              <a:tr h="545930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Subtotal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$500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106227"/>
                  </a:ext>
                </a:extLst>
              </a:tr>
              <a:tr h="533171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$15000</a:t>
                      </a:r>
                      <a:endParaRPr 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342342"/>
                  </a:ext>
                </a:extLst>
              </a:tr>
            </a:tbl>
          </a:graphicData>
        </a:graphic>
      </p:graphicFrame>
      <p:sp>
        <p:nvSpPr>
          <p:cNvPr id="55" name="object 23"/>
          <p:cNvSpPr/>
          <p:nvPr/>
        </p:nvSpPr>
        <p:spPr>
          <a:xfrm>
            <a:off x="886183" y="6461813"/>
            <a:ext cx="452120" cy="452120"/>
          </a:xfrm>
          <a:custGeom>
            <a:avLst/>
            <a:gdLst/>
            <a:ahLst/>
            <a:cxnLst/>
            <a:rect l="l" t="t" r="r" b="b"/>
            <a:pathLst>
              <a:path w="452119" h="452120">
                <a:moveTo>
                  <a:pt x="181837" y="395537"/>
                </a:moveTo>
                <a:lnTo>
                  <a:pt x="128226" y="395537"/>
                </a:lnTo>
                <a:lnTo>
                  <a:pt x="139406" y="401523"/>
                </a:lnTo>
                <a:lnTo>
                  <a:pt x="151004" y="406797"/>
                </a:lnTo>
                <a:lnTo>
                  <a:pt x="162992" y="411324"/>
                </a:lnTo>
                <a:lnTo>
                  <a:pt x="175345" y="415065"/>
                </a:lnTo>
                <a:lnTo>
                  <a:pt x="180832" y="437002"/>
                </a:lnTo>
                <a:lnTo>
                  <a:pt x="182706" y="444384"/>
                </a:lnTo>
                <a:lnTo>
                  <a:pt x="187564" y="452070"/>
                </a:lnTo>
                <a:lnTo>
                  <a:pt x="264505" y="452070"/>
                </a:lnTo>
                <a:lnTo>
                  <a:pt x="268902" y="444384"/>
                </a:lnTo>
                <a:lnTo>
                  <a:pt x="271237" y="437002"/>
                </a:lnTo>
                <a:lnTo>
                  <a:pt x="272604" y="431536"/>
                </a:lnTo>
                <a:lnTo>
                  <a:pt x="200643" y="431536"/>
                </a:lnTo>
                <a:lnTo>
                  <a:pt x="193470" y="402846"/>
                </a:lnTo>
                <a:lnTo>
                  <a:pt x="187858" y="397150"/>
                </a:lnTo>
                <a:lnTo>
                  <a:pt x="181837" y="395537"/>
                </a:lnTo>
                <a:close/>
              </a:path>
              <a:path w="452119" h="452120">
                <a:moveTo>
                  <a:pt x="327497" y="374983"/>
                </a:moveTo>
                <a:lnTo>
                  <a:pt x="320304" y="374983"/>
                </a:lnTo>
                <a:lnTo>
                  <a:pt x="316744" y="375915"/>
                </a:lnTo>
                <a:lnTo>
                  <a:pt x="313561" y="377758"/>
                </a:lnTo>
                <a:lnTo>
                  <a:pt x="303446" y="383164"/>
                </a:lnTo>
                <a:lnTo>
                  <a:pt x="293025" y="387888"/>
                </a:lnTo>
                <a:lnTo>
                  <a:pt x="282333" y="391914"/>
                </a:lnTo>
                <a:lnTo>
                  <a:pt x="271405" y="395223"/>
                </a:lnTo>
                <a:lnTo>
                  <a:pt x="264211" y="397150"/>
                </a:lnTo>
                <a:lnTo>
                  <a:pt x="258599" y="402846"/>
                </a:lnTo>
                <a:lnTo>
                  <a:pt x="251468" y="431369"/>
                </a:lnTo>
                <a:lnTo>
                  <a:pt x="251395" y="431536"/>
                </a:lnTo>
                <a:lnTo>
                  <a:pt x="272604" y="431536"/>
                </a:lnTo>
                <a:lnTo>
                  <a:pt x="276724" y="415065"/>
                </a:lnTo>
                <a:lnTo>
                  <a:pt x="289077" y="411324"/>
                </a:lnTo>
                <a:lnTo>
                  <a:pt x="301065" y="406797"/>
                </a:lnTo>
                <a:lnTo>
                  <a:pt x="312663" y="401523"/>
                </a:lnTo>
                <a:lnTo>
                  <a:pt x="323843" y="395537"/>
                </a:lnTo>
                <a:lnTo>
                  <a:pt x="376208" y="395537"/>
                </a:lnTo>
                <a:lnTo>
                  <a:pt x="382459" y="389286"/>
                </a:lnTo>
                <a:lnTo>
                  <a:pt x="353413" y="389286"/>
                </a:lnTo>
                <a:lnTo>
                  <a:pt x="353182" y="389181"/>
                </a:lnTo>
                <a:lnTo>
                  <a:pt x="331141" y="375978"/>
                </a:lnTo>
                <a:lnTo>
                  <a:pt x="327497" y="374983"/>
                </a:lnTo>
                <a:close/>
              </a:path>
              <a:path w="452119" h="452120">
                <a:moveTo>
                  <a:pt x="100918" y="41213"/>
                </a:moveTo>
                <a:lnTo>
                  <a:pt x="93421" y="41213"/>
                </a:lnTo>
                <a:lnTo>
                  <a:pt x="90164" y="42239"/>
                </a:lnTo>
                <a:lnTo>
                  <a:pt x="39014" y="93400"/>
                </a:lnTo>
                <a:lnTo>
                  <a:pt x="41328" y="101944"/>
                </a:lnTo>
                <a:lnTo>
                  <a:pt x="44888" y="108834"/>
                </a:lnTo>
                <a:lnTo>
                  <a:pt x="56469" y="128132"/>
                </a:lnTo>
                <a:lnTo>
                  <a:pt x="50440" y="139341"/>
                </a:lnTo>
                <a:lnTo>
                  <a:pt x="45130" y="150974"/>
                </a:lnTo>
                <a:lnTo>
                  <a:pt x="40577" y="163000"/>
                </a:lnTo>
                <a:lnTo>
                  <a:pt x="36815" y="175387"/>
                </a:lnTo>
                <a:lnTo>
                  <a:pt x="7675" y="182716"/>
                </a:lnTo>
                <a:lnTo>
                  <a:pt x="0" y="187585"/>
                </a:lnTo>
                <a:lnTo>
                  <a:pt x="0" y="264505"/>
                </a:lnTo>
                <a:lnTo>
                  <a:pt x="7675" y="268902"/>
                </a:lnTo>
                <a:lnTo>
                  <a:pt x="15067" y="271237"/>
                </a:lnTo>
                <a:lnTo>
                  <a:pt x="36815" y="276682"/>
                </a:lnTo>
                <a:lnTo>
                  <a:pt x="40577" y="289080"/>
                </a:lnTo>
                <a:lnTo>
                  <a:pt x="45130" y="301107"/>
                </a:lnTo>
                <a:lnTo>
                  <a:pt x="50440" y="312736"/>
                </a:lnTo>
                <a:lnTo>
                  <a:pt x="56469" y="323937"/>
                </a:lnTo>
                <a:lnTo>
                  <a:pt x="44888" y="343235"/>
                </a:lnTo>
                <a:lnTo>
                  <a:pt x="40993" y="349811"/>
                </a:lnTo>
                <a:lnTo>
                  <a:pt x="39014" y="358659"/>
                </a:lnTo>
                <a:lnTo>
                  <a:pt x="90101" y="409767"/>
                </a:lnTo>
                <a:lnTo>
                  <a:pt x="93211" y="410783"/>
                </a:lnTo>
                <a:lnTo>
                  <a:pt x="100604" y="410783"/>
                </a:lnTo>
                <a:lnTo>
                  <a:pt x="104981" y="409170"/>
                </a:lnTo>
                <a:lnTo>
                  <a:pt x="108834" y="407181"/>
                </a:lnTo>
                <a:lnTo>
                  <a:pt x="128226" y="395537"/>
                </a:lnTo>
                <a:lnTo>
                  <a:pt x="181837" y="395537"/>
                </a:lnTo>
                <a:lnTo>
                  <a:pt x="180664" y="395223"/>
                </a:lnTo>
                <a:lnTo>
                  <a:pt x="169729" y="391914"/>
                </a:lnTo>
                <a:lnTo>
                  <a:pt x="162745" y="389286"/>
                </a:lnTo>
                <a:lnTo>
                  <a:pt x="98656" y="389286"/>
                </a:lnTo>
                <a:lnTo>
                  <a:pt x="62783" y="353392"/>
                </a:lnTo>
                <a:lnTo>
                  <a:pt x="77934" y="328105"/>
                </a:lnTo>
                <a:lnTo>
                  <a:pt x="77997" y="320115"/>
                </a:lnTo>
                <a:lnTo>
                  <a:pt x="60004" y="282338"/>
                </a:lnTo>
                <a:lnTo>
                  <a:pt x="54752" y="264169"/>
                </a:lnTo>
                <a:lnTo>
                  <a:pt x="49035" y="258557"/>
                </a:lnTo>
                <a:lnTo>
                  <a:pt x="20784" y="251489"/>
                </a:lnTo>
                <a:lnTo>
                  <a:pt x="20638" y="251447"/>
                </a:lnTo>
                <a:lnTo>
                  <a:pt x="20554" y="200653"/>
                </a:lnTo>
                <a:lnTo>
                  <a:pt x="49035" y="193512"/>
                </a:lnTo>
                <a:lnTo>
                  <a:pt x="54752" y="187920"/>
                </a:lnTo>
                <a:lnTo>
                  <a:pt x="68803" y="148568"/>
                </a:lnTo>
                <a:lnTo>
                  <a:pt x="77997" y="131964"/>
                </a:lnTo>
                <a:lnTo>
                  <a:pt x="77934" y="123964"/>
                </a:lnTo>
                <a:lnTo>
                  <a:pt x="62900" y="98907"/>
                </a:lnTo>
                <a:lnTo>
                  <a:pt x="62783" y="98677"/>
                </a:lnTo>
                <a:lnTo>
                  <a:pt x="98677" y="62783"/>
                </a:lnTo>
                <a:lnTo>
                  <a:pt x="162773" y="62783"/>
                </a:lnTo>
                <a:lnTo>
                  <a:pt x="169729" y="60168"/>
                </a:lnTo>
                <a:lnTo>
                  <a:pt x="180664" y="56867"/>
                </a:lnTo>
                <a:lnTo>
                  <a:pt x="181824" y="56553"/>
                </a:lnTo>
                <a:lnTo>
                  <a:pt x="128226" y="56553"/>
                </a:lnTo>
                <a:lnTo>
                  <a:pt x="105232" y="42752"/>
                </a:lnTo>
                <a:lnTo>
                  <a:pt x="100918" y="41213"/>
                </a:lnTo>
                <a:close/>
              </a:path>
              <a:path w="452119" h="452120">
                <a:moveTo>
                  <a:pt x="376208" y="395537"/>
                </a:moveTo>
                <a:lnTo>
                  <a:pt x="323843" y="395537"/>
                </a:lnTo>
                <a:lnTo>
                  <a:pt x="343235" y="407181"/>
                </a:lnTo>
                <a:lnTo>
                  <a:pt x="347088" y="409170"/>
                </a:lnTo>
                <a:lnTo>
                  <a:pt x="351465" y="410783"/>
                </a:lnTo>
                <a:lnTo>
                  <a:pt x="358858" y="410783"/>
                </a:lnTo>
                <a:lnTo>
                  <a:pt x="361947" y="409767"/>
                </a:lnTo>
                <a:lnTo>
                  <a:pt x="364564" y="407181"/>
                </a:lnTo>
                <a:lnTo>
                  <a:pt x="376208" y="395537"/>
                </a:lnTo>
                <a:close/>
              </a:path>
              <a:path w="452119" h="452120">
                <a:moveTo>
                  <a:pt x="131765" y="374983"/>
                </a:moveTo>
                <a:lnTo>
                  <a:pt x="124551" y="374983"/>
                </a:lnTo>
                <a:lnTo>
                  <a:pt x="120907" y="375978"/>
                </a:lnTo>
                <a:lnTo>
                  <a:pt x="98740" y="389265"/>
                </a:lnTo>
                <a:lnTo>
                  <a:pt x="162745" y="389286"/>
                </a:lnTo>
                <a:lnTo>
                  <a:pt x="159030" y="387888"/>
                </a:lnTo>
                <a:lnTo>
                  <a:pt x="148604" y="383164"/>
                </a:lnTo>
                <a:lnTo>
                  <a:pt x="138487" y="377758"/>
                </a:lnTo>
                <a:lnTo>
                  <a:pt x="135304" y="375915"/>
                </a:lnTo>
                <a:lnTo>
                  <a:pt x="131765" y="374983"/>
                </a:lnTo>
                <a:close/>
              </a:path>
              <a:path w="452119" h="452120">
                <a:moveTo>
                  <a:pt x="382444" y="62783"/>
                </a:moveTo>
                <a:lnTo>
                  <a:pt x="353371" y="62783"/>
                </a:lnTo>
                <a:lnTo>
                  <a:pt x="389286" y="98677"/>
                </a:lnTo>
                <a:lnTo>
                  <a:pt x="389181" y="98907"/>
                </a:lnTo>
                <a:lnTo>
                  <a:pt x="377978" y="117535"/>
                </a:lnTo>
                <a:lnTo>
                  <a:pt x="374135" y="123964"/>
                </a:lnTo>
                <a:lnTo>
                  <a:pt x="374072" y="131964"/>
                </a:lnTo>
                <a:lnTo>
                  <a:pt x="377831" y="138446"/>
                </a:lnTo>
                <a:lnTo>
                  <a:pt x="383271" y="148568"/>
                </a:lnTo>
                <a:lnTo>
                  <a:pt x="388020" y="159010"/>
                </a:lnTo>
                <a:lnTo>
                  <a:pt x="392065" y="169735"/>
                </a:lnTo>
                <a:lnTo>
                  <a:pt x="395430" y="180853"/>
                </a:lnTo>
                <a:lnTo>
                  <a:pt x="397317" y="187920"/>
                </a:lnTo>
                <a:lnTo>
                  <a:pt x="403013" y="193512"/>
                </a:lnTo>
                <a:lnTo>
                  <a:pt x="431515" y="200653"/>
                </a:lnTo>
                <a:lnTo>
                  <a:pt x="431431" y="251447"/>
                </a:lnTo>
                <a:lnTo>
                  <a:pt x="431285" y="251489"/>
                </a:lnTo>
                <a:lnTo>
                  <a:pt x="403013" y="258557"/>
                </a:lnTo>
                <a:lnTo>
                  <a:pt x="397317" y="264169"/>
                </a:lnTo>
                <a:lnTo>
                  <a:pt x="395391" y="271363"/>
                </a:lnTo>
                <a:lnTo>
                  <a:pt x="392065" y="282338"/>
                </a:lnTo>
                <a:lnTo>
                  <a:pt x="388020" y="293065"/>
                </a:lnTo>
                <a:lnTo>
                  <a:pt x="383271" y="303511"/>
                </a:lnTo>
                <a:lnTo>
                  <a:pt x="377831" y="313644"/>
                </a:lnTo>
                <a:lnTo>
                  <a:pt x="374072" y="320115"/>
                </a:lnTo>
                <a:lnTo>
                  <a:pt x="374135" y="328105"/>
                </a:lnTo>
                <a:lnTo>
                  <a:pt x="389307" y="353392"/>
                </a:lnTo>
                <a:lnTo>
                  <a:pt x="353413" y="389286"/>
                </a:lnTo>
                <a:lnTo>
                  <a:pt x="382459" y="389286"/>
                </a:lnTo>
                <a:lnTo>
                  <a:pt x="413055" y="358659"/>
                </a:lnTo>
                <a:lnTo>
                  <a:pt x="411066" y="349811"/>
                </a:lnTo>
                <a:lnTo>
                  <a:pt x="407181" y="343235"/>
                </a:lnTo>
                <a:lnTo>
                  <a:pt x="395600" y="323937"/>
                </a:lnTo>
                <a:lnTo>
                  <a:pt x="401625" y="312736"/>
                </a:lnTo>
                <a:lnTo>
                  <a:pt x="406927" y="301107"/>
                </a:lnTo>
                <a:lnTo>
                  <a:pt x="411479" y="289080"/>
                </a:lnTo>
                <a:lnTo>
                  <a:pt x="415254" y="276682"/>
                </a:lnTo>
                <a:lnTo>
                  <a:pt x="437002" y="271237"/>
                </a:lnTo>
                <a:lnTo>
                  <a:pt x="444394" y="268902"/>
                </a:lnTo>
                <a:lnTo>
                  <a:pt x="452070" y="264505"/>
                </a:lnTo>
                <a:lnTo>
                  <a:pt x="452070" y="187585"/>
                </a:lnTo>
                <a:lnTo>
                  <a:pt x="444394" y="182716"/>
                </a:lnTo>
                <a:lnTo>
                  <a:pt x="415254" y="175387"/>
                </a:lnTo>
                <a:lnTo>
                  <a:pt x="411479" y="163000"/>
                </a:lnTo>
                <a:lnTo>
                  <a:pt x="406927" y="150974"/>
                </a:lnTo>
                <a:lnTo>
                  <a:pt x="401625" y="139341"/>
                </a:lnTo>
                <a:lnTo>
                  <a:pt x="395600" y="128132"/>
                </a:lnTo>
                <a:lnTo>
                  <a:pt x="407181" y="108834"/>
                </a:lnTo>
                <a:lnTo>
                  <a:pt x="410741" y="101944"/>
                </a:lnTo>
                <a:lnTo>
                  <a:pt x="413055" y="93400"/>
                </a:lnTo>
                <a:lnTo>
                  <a:pt x="382444" y="62783"/>
                </a:lnTo>
                <a:close/>
              </a:path>
              <a:path w="452119" h="452120">
                <a:moveTo>
                  <a:pt x="226035" y="123294"/>
                </a:moveTo>
                <a:lnTo>
                  <a:pt x="186035" y="131368"/>
                </a:lnTo>
                <a:lnTo>
                  <a:pt x="153378" y="153386"/>
                </a:lnTo>
                <a:lnTo>
                  <a:pt x="131365" y="186043"/>
                </a:lnTo>
                <a:lnTo>
                  <a:pt x="123294" y="226035"/>
                </a:lnTo>
                <a:lnTo>
                  <a:pt x="131365" y="266034"/>
                </a:lnTo>
                <a:lnTo>
                  <a:pt x="153378" y="298691"/>
                </a:lnTo>
                <a:lnTo>
                  <a:pt x="186035" y="320704"/>
                </a:lnTo>
                <a:lnTo>
                  <a:pt x="226035" y="328775"/>
                </a:lnTo>
                <a:lnTo>
                  <a:pt x="266034" y="320704"/>
                </a:lnTo>
                <a:lnTo>
                  <a:pt x="284553" y="308220"/>
                </a:lnTo>
                <a:lnTo>
                  <a:pt x="226035" y="308220"/>
                </a:lnTo>
                <a:lnTo>
                  <a:pt x="194043" y="301764"/>
                </a:lnTo>
                <a:lnTo>
                  <a:pt x="167920" y="284153"/>
                </a:lnTo>
                <a:lnTo>
                  <a:pt x="150307" y="258030"/>
                </a:lnTo>
                <a:lnTo>
                  <a:pt x="143849" y="226035"/>
                </a:lnTo>
                <a:lnTo>
                  <a:pt x="150307" y="194039"/>
                </a:lnTo>
                <a:lnTo>
                  <a:pt x="167920" y="167916"/>
                </a:lnTo>
                <a:lnTo>
                  <a:pt x="194043" y="150305"/>
                </a:lnTo>
                <a:lnTo>
                  <a:pt x="226035" y="143849"/>
                </a:lnTo>
                <a:lnTo>
                  <a:pt x="284545" y="143849"/>
                </a:lnTo>
                <a:lnTo>
                  <a:pt x="266034" y="131368"/>
                </a:lnTo>
                <a:lnTo>
                  <a:pt x="226035" y="123294"/>
                </a:lnTo>
                <a:close/>
              </a:path>
              <a:path w="452119" h="452120">
                <a:moveTo>
                  <a:pt x="284545" y="143849"/>
                </a:moveTo>
                <a:lnTo>
                  <a:pt x="226035" y="143849"/>
                </a:lnTo>
                <a:lnTo>
                  <a:pt x="258026" y="150305"/>
                </a:lnTo>
                <a:lnTo>
                  <a:pt x="284149" y="167916"/>
                </a:lnTo>
                <a:lnTo>
                  <a:pt x="301762" y="194039"/>
                </a:lnTo>
                <a:lnTo>
                  <a:pt x="308220" y="226035"/>
                </a:lnTo>
                <a:lnTo>
                  <a:pt x="301762" y="258030"/>
                </a:lnTo>
                <a:lnTo>
                  <a:pt x="284149" y="284153"/>
                </a:lnTo>
                <a:lnTo>
                  <a:pt x="258026" y="301764"/>
                </a:lnTo>
                <a:lnTo>
                  <a:pt x="226035" y="308220"/>
                </a:lnTo>
                <a:lnTo>
                  <a:pt x="284553" y="308220"/>
                </a:lnTo>
                <a:lnTo>
                  <a:pt x="298691" y="298691"/>
                </a:lnTo>
                <a:lnTo>
                  <a:pt x="320704" y="266034"/>
                </a:lnTo>
                <a:lnTo>
                  <a:pt x="328775" y="226035"/>
                </a:lnTo>
                <a:lnTo>
                  <a:pt x="320704" y="186043"/>
                </a:lnTo>
                <a:lnTo>
                  <a:pt x="298691" y="153386"/>
                </a:lnTo>
                <a:lnTo>
                  <a:pt x="284545" y="143849"/>
                </a:lnTo>
                <a:close/>
              </a:path>
              <a:path w="452119" h="452120">
                <a:moveTo>
                  <a:pt x="162773" y="62783"/>
                </a:moveTo>
                <a:lnTo>
                  <a:pt x="98677" y="62783"/>
                </a:lnTo>
                <a:lnTo>
                  <a:pt x="120907" y="76102"/>
                </a:lnTo>
                <a:lnTo>
                  <a:pt x="124551" y="77086"/>
                </a:lnTo>
                <a:lnTo>
                  <a:pt x="131765" y="77086"/>
                </a:lnTo>
                <a:lnTo>
                  <a:pt x="135304" y="76154"/>
                </a:lnTo>
                <a:lnTo>
                  <a:pt x="138508" y="74322"/>
                </a:lnTo>
                <a:lnTo>
                  <a:pt x="148613" y="68912"/>
                </a:lnTo>
                <a:lnTo>
                  <a:pt x="159033" y="64189"/>
                </a:lnTo>
                <a:lnTo>
                  <a:pt x="162773" y="62783"/>
                </a:lnTo>
                <a:close/>
              </a:path>
              <a:path w="452119" h="452120">
                <a:moveTo>
                  <a:pt x="272610" y="20554"/>
                </a:moveTo>
                <a:lnTo>
                  <a:pt x="251395" y="20554"/>
                </a:lnTo>
                <a:lnTo>
                  <a:pt x="251489" y="20774"/>
                </a:lnTo>
                <a:lnTo>
                  <a:pt x="258599" y="49244"/>
                </a:lnTo>
                <a:lnTo>
                  <a:pt x="264211" y="54919"/>
                </a:lnTo>
                <a:lnTo>
                  <a:pt x="271405" y="56867"/>
                </a:lnTo>
                <a:lnTo>
                  <a:pt x="282333" y="60168"/>
                </a:lnTo>
                <a:lnTo>
                  <a:pt x="293025" y="64189"/>
                </a:lnTo>
                <a:lnTo>
                  <a:pt x="303446" y="68912"/>
                </a:lnTo>
                <a:lnTo>
                  <a:pt x="313561" y="74322"/>
                </a:lnTo>
                <a:lnTo>
                  <a:pt x="316744" y="76154"/>
                </a:lnTo>
                <a:lnTo>
                  <a:pt x="320304" y="77086"/>
                </a:lnTo>
                <a:lnTo>
                  <a:pt x="327497" y="77086"/>
                </a:lnTo>
                <a:lnTo>
                  <a:pt x="331141" y="76102"/>
                </a:lnTo>
                <a:lnTo>
                  <a:pt x="353371" y="62783"/>
                </a:lnTo>
                <a:lnTo>
                  <a:pt x="382444" y="62783"/>
                </a:lnTo>
                <a:lnTo>
                  <a:pt x="376215" y="56553"/>
                </a:lnTo>
                <a:lnTo>
                  <a:pt x="323843" y="56553"/>
                </a:lnTo>
                <a:lnTo>
                  <a:pt x="312663" y="50558"/>
                </a:lnTo>
                <a:lnTo>
                  <a:pt x="301065" y="45282"/>
                </a:lnTo>
                <a:lnTo>
                  <a:pt x="289077" y="40755"/>
                </a:lnTo>
                <a:lnTo>
                  <a:pt x="276724" y="37004"/>
                </a:lnTo>
                <a:lnTo>
                  <a:pt x="272610" y="20554"/>
                </a:lnTo>
                <a:close/>
              </a:path>
              <a:path w="452119" h="452120">
                <a:moveTo>
                  <a:pt x="264505" y="0"/>
                </a:moveTo>
                <a:lnTo>
                  <a:pt x="187564" y="0"/>
                </a:lnTo>
                <a:lnTo>
                  <a:pt x="182706" y="7685"/>
                </a:lnTo>
                <a:lnTo>
                  <a:pt x="179404" y="20774"/>
                </a:lnTo>
                <a:lnTo>
                  <a:pt x="175345" y="37004"/>
                </a:lnTo>
                <a:lnTo>
                  <a:pt x="162992" y="40755"/>
                </a:lnTo>
                <a:lnTo>
                  <a:pt x="151004" y="45282"/>
                </a:lnTo>
                <a:lnTo>
                  <a:pt x="139406" y="50558"/>
                </a:lnTo>
                <a:lnTo>
                  <a:pt x="128226" y="56553"/>
                </a:lnTo>
                <a:lnTo>
                  <a:pt x="181824" y="56553"/>
                </a:lnTo>
                <a:lnTo>
                  <a:pt x="187858" y="54919"/>
                </a:lnTo>
                <a:lnTo>
                  <a:pt x="193470" y="49244"/>
                </a:lnTo>
                <a:lnTo>
                  <a:pt x="200643" y="20554"/>
                </a:lnTo>
                <a:lnTo>
                  <a:pt x="272610" y="20554"/>
                </a:lnTo>
                <a:lnTo>
                  <a:pt x="271237" y="15067"/>
                </a:lnTo>
                <a:lnTo>
                  <a:pt x="268902" y="7685"/>
                </a:lnTo>
                <a:lnTo>
                  <a:pt x="264505" y="0"/>
                </a:lnTo>
                <a:close/>
              </a:path>
              <a:path w="452119" h="452120">
                <a:moveTo>
                  <a:pt x="358638" y="41213"/>
                </a:moveTo>
                <a:lnTo>
                  <a:pt x="351151" y="41213"/>
                </a:lnTo>
                <a:lnTo>
                  <a:pt x="346837" y="42752"/>
                </a:lnTo>
                <a:lnTo>
                  <a:pt x="323843" y="56553"/>
                </a:lnTo>
                <a:lnTo>
                  <a:pt x="376215" y="56553"/>
                </a:lnTo>
                <a:lnTo>
                  <a:pt x="361905" y="42239"/>
                </a:lnTo>
                <a:lnTo>
                  <a:pt x="358638" y="41213"/>
                </a:lnTo>
                <a:close/>
              </a:path>
            </a:pathLst>
          </a:custGeom>
          <a:solidFill>
            <a:srgbClr val="505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1"/>
          <p:cNvSpPr txBox="1"/>
          <p:nvPr/>
        </p:nvSpPr>
        <p:spPr>
          <a:xfrm>
            <a:off x="10966450" y="469115"/>
            <a:ext cx="1194700" cy="5566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61100"/>
              </a:lnSpc>
              <a:spcBef>
                <a:spcPts val="90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ITEMIZED</a:t>
            </a:r>
            <a:endParaRPr sz="22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object 14"/>
          <p:cNvSpPr/>
          <p:nvPr/>
        </p:nvSpPr>
        <p:spPr>
          <a:xfrm flipV="1">
            <a:off x="10966450" y="1034503"/>
            <a:ext cx="7848600" cy="124202"/>
          </a:xfrm>
          <a:custGeom>
            <a:avLst/>
            <a:gdLst/>
            <a:ahLst/>
            <a:cxnLst/>
            <a:rect l="l" t="t" r="r" b="b"/>
            <a:pathLst>
              <a:path w="8607425">
                <a:moveTo>
                  <a:pt x="0" y="0"/>
                </a:moveTo>
                <a:lnTo>
                  <a:pt x="8607067" y="0"/>
                </a:lnTo>
              </a:path>
            </a:pathLst>
          </a:custGeom>
          <a:ln w="20941">
            <a:solidFill>
              <a:srgbClr val="D2D9E2"/>
            </a:solidFill>
          </a:ln>
        </p:spPr>
        <p:txBody>
          <a:bodyPr wrap="square" lIns="0" tIns="0" rIns="0" bIns="0" rtlCol="0"/>
          <a:lstStyle/>
          <a:p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2425" y="0"/>
            <a:ext cx="15492094" cy="11308715"/>
          </a:xfrm>
          <a:custGeom>
            <a:avLst/>
            <a:gdLst/>
            <a:ahLst/>
            <a:cxnLst/>
            <a:rect l="l" t="t" r="r" b="b"/>
            <a:pathLst>
              <a:path w="15492094" h="11308715">
                <a:moveTo>
                  <a:pt x="15491674" y="0"/>
                </a:moveTo>
                <a:lnTo>
                  <a:pt x="0" y="0"/>
                </a:lnTo>
                <a:lnTo>
                  <a:pt x="0" y="11308556"/>
                </a:lnTo>
                <a:lnTo>
                  <a:pt x="15491674" y="11308556"/>
                </a:lnTo>
                <a:lnTo>
                  <a:pt x="15491674" y="0"/>
                </a:lnTo>
                <a:close/>
              </a:path>
            </a:pathLst>
          </a:custGeom>
          <a:solidFill>
            <a:srgbClr val="E4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9050" y="-861965"/>
            <a:ext cx="2942409" cy="5373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585"/>
              </a:lnSpc>
            </a:pPr>
            <a:r>
              <a:rPr lang="en-US" sz="6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Conclusion</a:t>
            </a:r>
            <a:endParaRPr sz="6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5250" y="417051"/>
            <a:ext cx="13030200" cy="43938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sz="215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GO</a:t>
            </a:r>
            <a:r>
              <a:rPr lang="en-US" sz="215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Lightly!</a:t>
            </a: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  <a:p>
            <a:pPr marL="12700" marR="5080">
              <a:lnSpc>
                <a:spcPct val="150000"/>
              </a:lnSpc>
              <a:spcBef>
                <a:spcPts val="90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Increasing TART ridership is an essential component of any plan to limit regional congestion and vehicle pollution—issues presenting substantial/ growing risk to our local culture, environment, and economy.</a:t>
            </a:r>
          </a:p>
          <a:p>
            <a:pPr marL="12700" marR="5080">
              <a:spcBef>
                <a:spcPts val="90"/>
              </a:spcBef>
            </a:pP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Our project research indicates that TART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ridership will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increase by approximately 5% with the provision of services below:</a:t>
            </a:r>
          </a:p>
          <a:p>
            <a:pPr marL="12700" marR="5080" lvl="2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Narrowly-tailored messaging about how to ride TART to reach specific events</a:t>
            </a: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Local-business backed incentive program to drive additional engagement</a:t>
            </a: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Activations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connecting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users to services and eachother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r>
              <a:rPr lang="en-US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12700" marR="5080">
              <a:lnSpc>
                <a:spcPct val="161100"/>
              </a:lnSpc>
              <a:spcBef>
                <a:spcPts val="90"/>
              </a:spcBef>
            </a:pPr>
            <a:endParaRPr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26" y="4664520"/>
            <a:ext cx="15491674" cy="66507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03850" y="5654357"/>
            <a:ext cx="3352800" cy="1295718"/>
          </a:xfrm>
          <a:prstGeom prst="rect">
            <a:avLst/>
          </a:prstGeom>
          <a:solidFill>
            <a:srgbClr val="377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27"/>
          <p:cNvSpPr txBox="1"/>
          <p:nvPr/>
        </p:nvSpPr>
        <p:spPr>
          <a:xfrm>
            <a:off x="5556251" y="4769020"/>
            <a:ext cx="7917970" cy="175753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spcBef>
                <a:spcPts val="1085"/>
              </a:spcBef>
            </a:pPr>
            <a:r>
              <a:rPr lang="en-US" sz="4800" b="1" spc="-1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See you </a:t>
            </a:r>
          </a:p>
          <a:p>
            <a:pPr marL="12700" marR="5080">
              <a:spcBef>
                <a:spcPts val="1085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out there!</a:t>
            </a:r>
            <a:endParaRPr lang="en-US" sz="4800" b="1" spc="-10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2007" y="4664520"/>
            <a:ext cx="15492093" cy="6644195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object 10"/>
          <p:cNvSpPr/>
          <p:nvPr/>
        </p:nvSpPr>
        <p:spPr>
          <a:xfrm>
            <a:off x="5556251" y="2911475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566" y="243165"/>
                </a:moveTo>
                <a:lnTo>
                  <a:pt x="168886" y="233610"/>
                </a:lnTo>
                <a:lnTo>
                  <a:pt x="207527" y="207556"/>
                </a:lnTo>
                <a:lnTo>
                  <a:pt x="233580" y="168917"/>
                </a:lnTo>
                <a:lnTo>
                  <a:pt x="243133" y="121608"/>
                </a:lnTo>
                <a:lnTo>
                  <a:pt x="233580" y="74274"/>
                </a:lnTo>
                <a:lnTo>
                  <a:pt x="207527" y="35619"/>
                </a:lnTo>
                <a:lnTo>
                  <a:pt x="168886" y="9556"/>
                </a:lnTo>
                <a:lnTo>
                  <a:pt x="121566" y="0"/>
                </a:lnTo>
                <a:lnTo>
                  <a:pt x="74247" y="9556"/>
                </a:lnTo>
                <a:lnTo>
                  <a:pt x="35606" y="35619"/>
                </a:lnTo>
                <a:lnTo>
                  <a:pt x="9553" y="74274"/>
                </a:lnTo>
                <a:lnTo>
                  <a:pt x="0" y="121608"/>
                </a:lnTo>
                <a:lnTo>
                  <a:pt x="9553" y="168917"/>
                </a:lnTo>
                <a:lnTo>
                  <a:pt x="35606" y="207556"/>
                </a:lnTo>
                <a:lnTo>
                  <a:pt x="74247" y="233610"/>
                </a:lnTo>
                <a:lnTo>
                  <a:pt x="121566" y="243165"/>
                </a:lnTo>
                <a:close/>
              </a:path>
            </a:pathLst>
          </a:custGeom>
          <a:ln w="18847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56251" y="3350943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566" y="243165"/>
                </a:moveTo>
                <a:lnTo>
                  <a:pt x="168886" y="233610"/>
                </a:lnTo>
                <a:lnTo>
                  <a:pt x="207527" y="207556"/>
                </a:lnTo>
                <a:lnTo>
                  <a:pt x="233580" y="168917"/>
                </a:lnTo>
                <a:lnTo>
                  <a:pt x="243133" y="121608"/>
                </a:lnTo>
                <a:lnTo>
                  <a:pt x="233580" y="74274"/>
                </a:lnTo>
                <a:lnTo>
                  <a:pt x="207527" y="35619"/>
                </a:lnTo>
                <a:lnTo>
                  <a:pt x="168886" y="9556"/>
                </a:lnTo>
                <a:lnTo>
                  <a:pt x="121566" y="0"/>
                </a:lnTo>
                <a:lnTo>
                  <a:pt x="74247" y="9556"/>
                </a:lnTo>
                <a:lnTo>
                  <a:pt x="35606" y="35619"/>
                </a:lnTo>
                <a:lnTo>
                  <a:pt x="9553" y="74274"/>
                </a:lnTo>
                <a:lnTo>
                  <a:pt x="0" y="121608"/>
                </a:lnTo>
                <a:lnTo>
                  <a:pt x="9553" y="168917"/>
                </a:lnTo>
                <a:lnTo>
                  <a:pt x="35606" y="207556"/>
                </a:lnTo>
                <a:lnTo>
                  <a:pt x="74247" y="233610"/>
                </a:lnTo>
                <a:lnTo>
                  <a:pt x="121566" y="243165"/>
                </a:lnTo>
                <a:close/>
              </a:path>
            </a:pathLst>
          </a:custGeom>
          <a:ln w="18847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5556250" y="3811271"/>
            <a:ext cx="243204" cy="243204"/>
          </a:xfrm>
          <a:custGeom>
            <a:avLst/>
            <a:gdLst/>
            <a:ahLst/>
            <a:cxnLst/>
            <a:rect l="l" t="t" r="r" b="b"/>
            <a:pathLst>
              <a:path w="243205" h="243204">
                <a:moveTo>
                  <a:pt x="121566" y="243165"/>
                </a:moveTo>
                <a:lnTo>
                  <a:pt x="168886" y="233610"/>
                </a:lnTo>
                <a:lnTo>
                  <a:pt x="207527" y="207556"/>
                </a:lnTo>
                <a:lnTo>
                  <a:pt x="233580" y="168917"/>
                </a:lnTo>
                <a:lnTo>
                  <a:pt x="243133" y="121608"/>
                </a:lnTo>
                <a:lnTo>
                  <a:pt x="233580" y="74274"/>
                </a:lnTo>
                <a:lnTo>
                  <a:pt x="207527" y="35619"/>
                </a:lnTo>
                <a:lnTo>
                  <a:pt x="168886" y="9556"/>
                </a:lnTo>
                <a:lnTo>
                  <a:pt x="121566" y="0"/>
                </a:lnTo>
                <a:lnTo>
                  <a:pt x="74247" y="9556"/>
                </a:lnTo>
                <a:lnTo>
                  <a:pt x="35606" y="35619"/>
                </a:lnTo>
                <a:lnTo>
                  <a:pt x="9553" y="74274"/>
                </a:lnTo>
                <a:lnTo>
                  <a:pt x="0" y="121608"/>
                </a:lnTo>
                <a:lnTo>
                  <a:pt x="9553" y="168917"/>
                </a:lnTo>
                <a:lnTo>
                  <a:pt x="35606" y="207556"/>
                </a:lnTo>
                <a:lnTo>
                  <a:pt x="74247" y="233610"/>
                </a:lnTo>
                <a:lnTo>
                  <a:pt x="121566" y="243165"/>
                </a:lnTo>
                <a:close/>
              </a:path>
            </a:pathLst>
          </a:custGeom>
          <a:ln w="18847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</TotalTime>
  <Words>671</Words>
  <Application>Microsoft Office PowerPoint</Application>
  <PresentationFormat>Custom</PresentationFormat>
  <Paragraphs>144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Bahnschrift</vt:lpstr>
      <vt:lpstr>Calibri</vt:lpstr>
      <vt:lpstr>Microsoft Yi Baiti</vt:lpstr>
      <vt:lpstr>Myriad Pro</vt:lpstr>
      <vt:lpstr>Segoe Print</vt:lpstr>
      <vt:lpstr>Segoe UI Black</vt:lpstr>
      <vt:lpstr>Segoe UI Historic</vt:lpstr>
      <vt:lpstr>Segoe UI Light</vt:lpstr>
      <vt:lpstr>Segoe UI Semibold</vt:lpstr>
      <vt:lpstr>Segoe UI Semilight</vt:lpstr>
      <vt:lpstr>Office Theme</vt:lpstr>
      <vt:lpstr>  CAMPAIGN</vt:lpstr>
      <vt:lpstr>PowerPoint Presentation</vt:lpstr>
      <vt:lpstr>Introduction </vt:lpstr>
      <vt:lpstr>NET LOSSES</vt:lpstr>
      <vt:lpstr>Survey</vt:lpstr>
      <vt:lpstr>Target Group</vt:lpstr>
      <vt:lpstr>Marketing</vt:lpstr>
      <vt:lpstr>Project Budget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</dc:title>
  <dc:creator>Howard Hershey</dc:creator>
  <cp:lastModifiedBy>Howard Hershey</cp:lastModifiedBy>
  <cp:revision>143</cp:revision>
  <dcterms:created xsi:type="dcterms:W3CDTF">2023-05-14T21:16:34Z</dcterms:created>
  <dcterms:modified xsi:type="dcterms:W3CDTF">2023-05-31T19:50:14Z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2023-05-14T00:00:00Z</vt:filetime>
  </property>
  <property fmtid="{D5CDD505-2E9C-101B-9397-08002B2CF9AE}" pid="3" name="Creator">
    <vt:lpwstr>Adobe InDesign 18.2 (Windows)</vt:lpwstr>
  </property>
  <property fmtid="{D5CDD505-2E9C-101B-9397-08002B2CF9AE}" pid="4" name="LastSaved">
    <vt:filetime>2023-05-14T00:00:00Z</vt:filetime>
  </property>
  <property fmtid="{D5CDD505-2E9C-101B-9397-08002B2CF9AE}" pid="5" name="Producer">
    <vt:lpwstr>Adobe PDF Library 17.0</vt:lpwstr>
  </property>
</Properties>
</file>