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9144000" cy="5143500" type="screen16x9"/>
  <p:notesSz cx="6858000" cy="9144000"/>
  <p:embeddedFontLst>
    <p:embeddedFont>
      <p:font typeface="Bebas Neue" panose="020B0606020202050201" pitchFamily="34" charset="0"/>
      <p:regular r:id="rId29"/>
    </p:embeddedFont>
    <p:embeddedFont>
      <p:font typeface="Century Gothic" panose="020B0502020202020204" pitchFamily="34" charset="0"/>
      <p:regular r:id="rId30"/>
      <p:bold r:id="rId31"/>
      <p:italic r:id="rId32"/>
      <p:boldItalic r:id="rId33"/>
    </p:embeddedFont>
    <p:embeddedFont>
      <p:font typeface="Darker Grotesque" panose="020B0604020202020204" charset="0"/>
      <p:regular r:id="rId34"/>
      <p:bold r:id="rId35"/>
    </p:embeddedFont>
    <p:embeddedFont>
      <p:font typeface="Darker Grotesque Medium" panose="020B0604020202020204" charset="0"/>
      <p:regular r:id="rId36"/>
      <p:bold r:id="rId37"/>
    </p:embeddedFont>
    <p:embeddedFont>
      <p:font typeface="Roboto Condensed Light" panose="02000000000000000000" pitchFamily="2" charset="0"/>
      <p:regular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1" roundtripDataSignature="AMtx7mhYRmQkRIMaY9XVvycjo0c+q+ARS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2CBAA71-F27E-417C-A3F3-ED164F5C54C0}">
  <a:tblStyle styleId="{92CBAA71-F27E-417C-A3F3-ED164F5C54C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72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 name="Google Shape;19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0" name="Google Shape;200;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7" name="Google Shape;20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3" name="Google Shape;213;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2a4d87ce73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6" name="Google Shape;226;g12a4d87ce73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2" name="Google Shape;232;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9" name="Google Shape;239;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4" name="Google Shape;244;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6" name="Google Shape;326;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5" name="Google Shape;475;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 name="Google Shape;145;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1290496de71_1_6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1290496de71_1_6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12a4d87ce73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7" name="Google Shape;497;g12a4d87ce73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128d5b0052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128d5b0052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1" name="Google Shape;511;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1" name="Google Shape;521;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1290496de71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1290496de7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4" name="Google Shape;534;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 name="Google Shape;15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 name="Google Shape;156;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0" name="Google Shape;16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2a7807f8a5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12a7807f8a5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12a4d87ce73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g12a4d87ce73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 name="Google Shape;175;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s://slidesgo.com/" TargetMode="External"/><Relationship Id="rId2" Type="http://schemas.openxmlformats.org/officeDocument/2006/relationships/image" Target="../media/image23.jpg"/><Relationship Id="rId1" Type="http://schemas.openxmlformats.org/officeDocument/2006/relationships/slideMaster" Target="../slideMasters/slideMaster1.xml"/><Relationship Id="rId5" Type="http://schemas.openxmlformats.org/officeDocument/2006/relationships/hyperlink" Target="https://www.freepik.com/" TargetMode="External"/><Relationship Id="rId4" Type="http://schemas.openxmlformats.org/officeDocument/2006/relationships/hyperlink" Target="https://www.flaticon.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35"/>
          <p:cNvSpPr txBox="1">
            <a:spLocks noGrp="1"/>
          </p:cNvSpPr>
          <p:nvPr>
            <p:ph type="ctrTitle"/>
          </p:nvPr>
        </p:nvSpPr>
        <p:spPr>
          <a:xfrm>
            <a:off x="2320500" y="1153000"/>
            <a:ext cx="4503000" cy="2052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rgbClr val="191919"/>
              </a:buClr>
              <a:buSzPts val="5200"/>
              <a:buFont typeface="Century Gothic"/>
              <a:buNone/>
              <a:defRPr sz="7200" b="0">
                <a:latin typeface="Bebas Neue"/>
                <a:ea typeface="Bebas Neue"/>
                <a:cs typeface="Bebas Neue"/>
                <a:sym typeface="Bebas Neue"/>
              </a:defRPr>
            </a:lvl1pPr>
            <a:lvl2pPr lvl="1" algn="ctr">
              <a:lnSpc>
                <a:spcPct val="100000"/>
              </a:lnSpc>
              <a:spcBef>
                <a:spcPts val="0"/>
              </a:spcBef>
              <a:spcAft>
                <a:spcPts val="0"/>
              </a:spcAft>
              <a:buClr>
                <a:srgbClr val="191919"/>
              </a:buClr>
              <a:buSzPts val="5200"/>
              <a:buNone/>
              <a:defRPr sz="5200">
                <a:solidFill>
                  <a:srgbClr val="191919"/>
                </a:solidFill>
              </a:defRPr>
            </a:lvl2pPr>
            <a:lvl3pPr lvl="2" algn="ctr">
              <a:lnSpc>
                <a:spcPct val="100000"/>
              </a:lnSpc>
              <a:spcBef>
                <a:spcPts val="0"/>
              </a:spcBef>
              <a:spcAft>
                <a:spcPts val="0"/>
              </a:spcAft>
              <a:buClr>
                <a:srgbClr val="191919"/>
              </a:buClr>
              <a:buSzPts val="5200"/>
              <a:buNone/>
              <a:defRPr sz="5200">
                <a:solidFill>
                  <a:srgbClr val="191919"/>
                </a:solidFill>
              </a:defRPr>
            </a:lvl3pPr>
            <a:lvl4pPr lvl="3" algn="ctr">
              <a:lnSpc>
                <a:spcPct val="100000"/>
              </a:lnSpc>
              <a:spcBef>
                <a:spcPts val="0"/>
              </a:spcBef>
              <a:spcAft>
                <a:spcPts val="0"/>
              </a:spcAft>
              <a:buClr>
                <a:srgbClr val="191919"/>
              </a:buClr>
              <a:buSzPts val="5200"/>
              <a:buNone/>
              <a:defRPr sz="5200">
                <a:solidFill>
                  <a:srgbClr val="191919"/>
                </a:solidFill>
              </a:defRPr>
            </a:lvl4pPr>
            <a:lvl5pPr lvl="4" algn="ctr">
              <a:lnSpc>
                <a:spcPct val="100000"/>
              </a:lnSpc>
              <a:spcBef>
                <a:spcPts val="0"/>
              </a:spcBef>
              <a:spcAft>
                <a:spcPts val="0"/>
              </a:spcAft>
              <a:buClr>
                <a:srgbClr val="191919"/>
              </a:buClr>
              <a:buSzPts val="5200"/>
              <a:buNone/>
              <a:defRPr sz="5200">
                <a:solidFill>
                  <a:srgbClr val="191919"/>
                </a:solidFill>
              </a:defRPr>
            </a:lvl5pPr>
            <a:lvl6pPr lvl="5" algn="ctr">
              <a:lnSpc>
                <a:spcPct val="100000"/>
              </a:lnSpc>
              <a:spcBef>
                <a:spcPts val="0"/>
              </a:spcBef>
              <a:spcAft>
                <a:spcPts val="0"/>
              </a:spcAft>
              <a:buClr>
                <a:srgbClr val="191919"/>
              </a:buClr>
              <a:buSzPts val="5200"/>
              <a:buNone/>
              <a:defRPr sz="5200">
                <a:solidFill>
                  <a:srgbClr val="191919"/>
                </a:solidFill>
              </a:defRPr>
            </a:lvl6pPr>
            <a:lvl7pPr lvl="6" algn="ctr">
              <a:lnSpc>
                <a:spcPct val="100000"/>
              </a:lnSpc>
              <a:spcBef>
                <a:spcPts val="0"/>
              </a:spcBef>
              <a:spcAft>
                <a:spcPts val="0"/>
              </a:spcAft>
              <a:buClr>
                <a:srgbClr val="191919"/>
              </a:buClr>
              <a:buSzPts val="5200"/>
              <a:buNone/>
              <a:defRPr sz="5200">
                <a:solidFill>
                  <a:srgbClr val="191919"/>
                </a:solidFill>
              </a:defRPr>
            </a:lvl7pPr>
            <a:lvl8pPr lvl="7" algn="ctr">
              <a:lnSpc>
                <a:spcPct val="100000"/>
              </a:lnSpc>
              <a:spcBef>
                <a:spcPts val="0"/>
              </a:spcBef>
              <a:spcAft>
                <a:spcPts val="0"/>
              </a:spcAft>
              <a:buClr>
                <a:srgbClr val="191919"/>
              </a:buClr>
              <a:buSzPts val="5200"/>
              <a:buNone/>
              <a:defRPr sz="5200">
                <a:solidFill>
                  <a:srgbClr val="191919"/>
                </a:solidFill>
              </a:defRPr>
            </a:lvl8pPr>
            <a:lvl9pPr lvl="8" algn="ctr">
              <a:lnSpc>
                <a:spcPct val="100000"/>
              </a:lnSpc>
              <a:spcBef>
                <a:spcPts val="0"/>
              </a:spcBef>
              <a:spcAft>
                <a:spcPts val="0"/>
              </a:spcAft>
              <a:buClr>
                <a:srgbClr val="191919"/>
              </a:buClr>
              <a:buSzPts val="5200"/>
              <a:buNone/>
              <a:defRPr sz="5200">
                <a:solidFill>
                  <a:srgbClr val="191919"/>
                </a:solidFill>
              </a:defRPr>
            </a:lvl9pPr>
          </a:lstStyle>
          <a:p>
            <a:endParaRPr/>
          </a:p>
        </p:txBody>
      </p:sp>
      <p:sp>
        <p:nvSpPr>
          <p:cNvPr id="10" name="Google Shape;10;p35"/>
          <p:cNvSpPr txBox="1">
            <a:spLocks noGrp="1"/>
          </p:cNvSpPr>
          <p:nvPr>
            <p:ph type="subTitle" idx="1"/>
          </p:nvPr>
        </p:nvSpPr>
        <p:spPr>
          <a:xfrm>
            <a:off x="2176500" y="3456100"/>
            <a:ext cx="4791000" cy="3849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a:solidFill>
                  <a:schemeClr val="lt1"/>
                </a:solidFill>
                <a:latin typeface="Darker Grotesque Medium"/>
                <a:ea typeface="Darker Grotesque Medium"/>
                <a:cs typeface="Darker Grotesque Medium"/>
                <a:sym typeface="Darker Grotesque Medium"/>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1">
  <p:cSld name="BLANK_1_1_1_2">
    <p:bg>
      <p:bgPr>
        <a:blipFill>
          <a:blip r:embed="rId2">
            <a:alphaModFix/>
          </a:blip>
          <a:stretch>
            <a:fillRect/>
          </a:stretch>
        </a:blipFill>
        <a:effectLst/>
      </p:bgPr>
    </p:bg>
    <p:spTree>
      <p:nvGrpSpPr>
        <p:cNvPr id="1" name="Shape 51"/>
        <p:cNvGrpSpPr/>
        <p:nvPr/>
      </p:nvGrpSpPr>
      <p:grpSpPr>
        <a:xfrm>
          <a:off x="0" y="0"/>
          <a:ext cx="0" cy="0"/>
          <a:chOff x="0" y="0"/>
          <a:chExt cx="0" cy="0"/>
        </a:xfrm>
      </p:grpSpPr>
      <p:sp>
        <p:nvSpPr>
          <p:cNvPr id="52" name="Google Shape;52;p44"/>
          <p:cNvSpPr txBox="1">
            <a:spLocks noGrp="1"/>
          </p:cNvSpPr>
          <p:nvPr>
            <p:ph type="title"/>
          </p:nvPr>
        </p:nvSpPr>
        <p:spPr>
          <a:xfrm>
            <a:off x="720000" y="2603360"/>
            <a:ext cx="2336400" cy="527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53" name="Google Shape;53;p44"/>
          <p:cNvSpPr txBox="1">
            <a:spLocks noGrp="1"/>
          </p:cNvSpPr>
          <p:nvPr>
            <p:ph type="subTitle" idx="1"/>
          </p:nvPr>
        </p:nvSpPr>
        <p:spPr>
          <a:xfrm>
            <a:off x="720000" y="3048425"/>
            <a:ext cx="2336400" cy="885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a:lvl1pPr>
            <a:lvl2pPr lvl="1" algn="ctr">
              <a:lnSpc>
                <a:spcPct val="100000"/>
              </a:lnSpc>
              <a:spcBef>
                <a:spcPts val="1600"/>
              </a:spcBef>
              <a:spcAft>
                <a:spcPts val="0"/>
              </a:spcAft>
              <a:buSzPts val="1600"/>
              <a:buNone/>
              <a:defRPr sz="1600"/>
            </a:lvl2pPr>
            <a:lvl3pPr lvl="2" algn="ctr">
              <a:lnSpc>
                <a:spcPct val="100000"/>
              </a:lnSpc>
              <a:spcBef>
                <a:spcPts val="1600"/>
              </a:spcBef>
              <a:spcAft>
                <a:spcPts val="0"/>
              </a:spcAft>
              <a:buSzPts val="1600"/>
              <a:buNone/>
              <a:defRPr sz="1600"/>
            </a:lvl3pPr>
            <a:lvl4pPr lvl="3" algn="ctr">
              <a:lnSpc>
                <a:spcPct val="100000"/>
              </a:lnSpc>
              <a:spcBef>
                <a:spcPts val="1600"/>
              </a:spcBef>
              <a:spcAft>
                <a:spcPts val="0"/>
              </a:spcAft>
              <a:buSzPts val="1600"/>
              <a:buNone/>
              <a:defRPr sz="1600"/>
            </a:lvl4pPr>
            <a:lvl5pPr lvl="4" algn="ctr">
              <a:lnSpc>
                <a:spcPct val="100000"/>
              </a:lnSpc>
              <a:spcBef>
                <a:spcPts val="1600"/>
              </a:spcBef>
              <a:spcAft>
                <a:spcPts val="0"/>
              </a:spcAft>
              <a:buSzPts val="1600"/>
              <a:buNone/>
              <a:defRPr sz="1600"/>
            </a:lvl5pPr>
            <a:lvl6pPr lvl="5" algn="ctr">
              <a:lnSpc>
                <a:spcPct val="100000"/>
              </a:lnSpc>
              <a:spcBef>
                <a:spcPts val="1600"/>
              </a:spcBef>
              <a:spcAft>
                <a:spcPts val="0"/>
              </a:spcAft>
              <a:buSzPts val="1600"/>
              <a:buNone/>
              <a:defRPr sz="1600"/>
            </a:lvl6pPr>
            <a:lvl7pPr lvl="6" algn="ctr">
              <a:lnSpc>
                <a:spcPct val="100000"/>
              </a:lnSpc>
              <a:spcBef>
                <a:spcPts val="1600"/>
              </a:spcBef>
              <a:spcAft>
                <a:spcPts val="0"/>
              </a:spcAft>
              <a:buSzPts val="1600"/>
              <a:buNone/>
              <a:defRPr sz="1600"/>
            </a:lvl7pPr>
            <a:lvl8pPr lvl="7" algn="ctr">
              <a:lnSpc>
                <a:spcPct val="100000"/>
              </a:lnSpc>
              <a:spcBef>
                <a:spcPts val="1600"/>
              </a:spcBef>
              <a:spcAft>
                <a:spcPts val="0"/>
              </a:spcAft>
              <a:buSzPts val="1600"/>
              <a:buNone/>
              <a:defRPr sz="1600"/>
            </a:lvl8pPr>
            <a:lvl9pPr lvl="8" algn="ctr">
              <a:lnSpc>
                <a:spcPct val="100000"/>
              </a:lnSpc>
              <a:spcBef>
                <a:spcPts val="1600"/>
              </a:spcBef>
              <a:spcAft>
                <a:spcPts val="1600"/>
              </a:spcAft>
              <a:buSzPts val="1600"/>
              <a:buNone/>
              <a:defRPr sz="1600"/>
            </a:lvl9pPr>
          </a:lstStyle>
          <a:p>
            <a:endParaRPr/>
          </a:p>
        </p:txBody>
      </p:sp>
      <p:sp>
        <p:nvSpPr>
          <p:cNvPr id="54" name="Google Shape;54;p44"/>
          <p:cNvSpPr txBox="1">
            <a:spLocks noGrp="1"/>
          </p:cNvSpPr>
          <p:nvPr>
            <p:ph type="title" idx="2"/>
          </p:nvPr>
        </p:nvSpPr>
        <p:spPr>
          <a:xfrm>
            <a:off x="3403800" y="2603360"/>
            <a:ext cx="2336400" cy="527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55" name="Google Shape;55;p44"/>
          <p:cNvSpPr txBox="1">
            <a:spLocks noGrp="1"/>
          </p:cNvSpPr>
          <p:nvPr>
            <p:ph type="subTitle" idx="3"/>
          </p:nvPr>
        </p:nvSpPr>
        <p:spPr>
          <a:xfrm>
            <a:off x="3403800" y="3048425"/>
            <a:ext cx="2336400" cy="885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a:lvl1pPr>
            <a:lvl2pPr lvl="1" algn="ctr">
              <a:lnSpc>
                <a:spcPct val="100000"/>
              </a:lnSpc>
              <a:spcBef>
                <a:spcPts val="1600"/>
              </a:spcBef>
              <a:spcAft>
                <a:spcPts val="0"/>
              </a:spcAft>
              <a:buSzPts val="1600"/>
              <a:buNone/>
              <a:defRPr sz="1600"/>
            </a:lvl2pPr>
            <a:lvl3pPr lvl="2" algn="ctr">
              <a:lnSpc>
                <a:spcPct val="100000"/>
              </a:lnSpc>
              <a:spcBef>
                <a:spcPts val="1600"/>
              </a:spcBef>
              <a:spcAft>
                <a:spcPts val="0"/>
              </a:spcAft>
              <a:buSzPts val="1600"/>
              <a:buNone/>
              <a:defRPr sz="1600"/>
            </a:lvl3pPr>
            <a:lvl4pPr lvl="3" algn="ctr">
              <a:lnSpc>
                <a:spcPct val="100000"/>
              </a:lnSpc>
              <a:spcBef>
                <a:spcPts val="1600"/>
              </a:spcBef>
              <a:spcAft>
                <a:spcPts val="0"/>
              </a:spcAft>
              <a:buSzPts val="1600"/>
              <a:buNone/>
              <a:defRPr sz="1600"/>
            </a:lvl4pPr>
            <a:lvl5pPr lvl="4" algn="ctr">
              <a:lnSpc>
                <a:spcPct val="100000"/>
              </a:lnSpc>
              <a:spcBef>
                <a:spcPts val="1600"/>
              </a:spcBef>
              <a:spcAft>
                <a:spcPts val="0"/>
              </a:spcAft>
              <a:buSzPts val="1600"/>
              <a:buNone/>
              <a:defRPr sz="1600"/>
            </a:lvl5pPr>
            <a:lvl6pPr lvl="5" algn="ctr">
              <a:lnSpc>
                <a:spcPct val="100000"/>
              </a:lnSpc>
              <a:spcBef>
                <a:spcPts val="1600"/>
              </a:spcBef>
              <a:spcAft>
                <a:spcPts val="0"/>
              </a:spcAft>
              <a:buSzPts val="1600"/>
              <a:buNone/>
              <a:defRPr sz="1600"/>
            </a:lvl6pPr>
            <a:lvl7pPr lvl="6" algn="ctr">
              <a:lnSpc>
                <a:spcPct val="100000"/>
              </a:lnSpc>
              <a:spcBef>
                <a:spcPts val="1600"/>
              </a:spcBef>
              <a:spcAft>
                <a:spcPts val="0"/>
              </a:spcAft>
              <a:buSzPts val="1600"/>
              <a:buNone/>
              <a:defRPr sz="1600"/>
            </a:lvl7pPr>
            <a:lvl8pPr lvl="7" algn="ctr">
              <a:lnSpc>
                <a:spcPct val="100000"/>
              </a:lnSpc>
              <a:spcBef>
                <a:spcPts val="1600"/>
              </a:spcBef>
              <a:spcAft>
                <a:spcPts val="0"/>
              </a:spcAft>
              <a:buSzPts val="1600"/>
              <a:buNone/>
              <a:defRPr sz="1600"/>
            </a:lvl8pPr>
            <a:lvl9pPr lvl="8" algn="ctr">
              <a:lnSpc>
                <a:spcPct val="100000"/>
              </a:lnSpc>
              <a:spcBef>
                <a:spcPts val="1600"/>
              </a:spcBef>
              <a:spcAft>
                <a:spcPts val="1600"/>
              </a:spcAft>
              <a:buSzPts val="1600"/>
              <a:buNone/>
              <a:defRPr sz="1600"/>
            </a:lvl9pPr>
          </a:lstStyle>
          <a:p>
            <a:endParaRPr/>
          </a:p>
        </p:txBody>
      </p:sp>
      <p:sp>
        <p:nvSpPr>
          <p:cNvPr id="56" name="Google Shape;56;p44"/>
          <p:cNvSpPr txBox="1">
            <a:spLocks noGrp="1"/>
          </p:cNvSpPr>
          <p:nvPr>
            <p:ph type="title" idx="4"/>
          </p:nvPr>
        </p:nvSpPr>
        <p:spPr>
          <a:xfrm>
            <a:off x="6087600" y="2603360"/>
            <a:ext cx="2336400" cy="527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57" name="Google Shape;57;p44"/>
          <p:cNvSpPr txBox="1">
            <a:spLocks noGrp="1"/>
          </p:cNvSpPr>
          <p:nvPr>
            <p:ph type="subTitle" idx="5"/>
          </p:nvPr>
        </p:nvSpPr>
        <p:spPr>
          <a:xfrm>
            <a:off x="6087600" y="3048425"/>
            <a:ext cx="2336400" cy="885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a:lvl1pPr>
            <a:lvl2pPr lvl="1" algn="ctr">
              <a:lnSpc>
                <a:spcPct val="100000"/>
              </a:lnSpc>
              <a:spcBef>
                <a:spcPts val="1600"/>
              </a:spcBef>
              <a:spcAft>
                <a:spcPts val="0"/>
              </a:spcAft>
              <a:buSzPts val="1600"/>
              <a:buNone/>
              <a:defRPr sz="1600"/>
            </a:lvl2pPr>
            <a:lvl3pPr lvl="2" algn="ctr">
              <a:lnSpc>
                <a:spcPct val="100000"/>
              </a:lnSpc>
              <a:spcBef>
                <a:spcPts val="1600"/>
              </a:spcBef>
              <a:spcAft>
                <a:spcPts val="0"/>
              </a:spcAft>
              <a:buSzPts val="1600"/>
              <a:buNone/>
              <a:defRPr sz="1600"/>
            </a:lvl3pPr>
            <a:lvl4pPr lvl="3" algn="ctr">
              <a:lnSpc>
                <a:spcPct val="100000"/>
              </a:lnSpc>
              <a:spcBef>
                <a:spcPts val="1600"/>
              </a:spcBef>
              <a:spcAft>
                <a:spcPts val="0"/>
              </a:spcAft>
              <a:buSzPts val="1600"/>
              <a:buNone/>
              <a:defRPr sz="1600"/>
            </a:lvl4pPr>
            <a:lvl5pPr lvl="4" algn="ctr">
              <a:lnSpc>
                <a:spcPct val="100000"/>
              </a:lnSpc>
              <a:spcBef>
                <a:spcPts val="1600"/>
              </a:spcBef>
              <a:spcAft>
                <a:spcPts val="0"/>
              </a:spcAft>
              <a:buSzPts val="1600"/>
              <a:buNone/>
              <a:defRPr sz="1600"/>
            </a:lvl5pPr>
            <a:lvl6pPr lvl="5" algn="ctr">
              <a:lnSpc>
                <a:spcPct val="100000"/>
              </a:lnSpc>
              <a:spcBef>
                <a:spcPts val="1600"/>
              </a:spcBef>
              <a:spcAft>
                <a:spcPts val="0"/>
              </a:spcAft>
              <a:buSzPts val="1600"/>
              <a:buNone/>
              <a:defRPr sz="1600"/>
            </a:lvl6pPr>
            <a:lvl7pPr lvl="6" algn="ctr">
              <a:lnSpc>
                <a:spcPct val="100000"/>
              </a:lnSpc>
              <a:spcBef>
                <a:spcPts val="1600"/>
              </a:spcBef>
              <a:spcAft>
                <a:spcPts val="0"/>
              </a:spcAft>
              <a:buSzPts val="1600"/>
              <a:buNone/>
              <a:defRPr sz="1600"/>
            </a:lvl7pPr>
            <a:lvl8pPr lvl="7" algn="ctr">
              <a:lnSpc>
                <a:spcPct val="100000"/>
              </a:lnSpc>
              <a:spcBef>
                <a:spcPts val="1600"/>
              </a:spcBef>
              <a:spcAft>
                <a:spcPts val="0"/>
              </a:spcAft>
              <a:buSzPts val="1600"/>
              <a:buNone/>
              <a:defRPr sz="1600"/>
            </a:lvl8pPr>
            <a:lvl9pPr lvl="8" algn="ctr">
              <a:lnSpc>
                <a:spcPct val="100000"/>
              </a:lnSpc>
              <a:spcBef>
                <a:spcPts val="1600"/>
              </a:spcBef>
              <a:spcAft>
                <a:spcPts val="1600"/>
              </a:spcAft>
              <a:buSzPts val="1600"/>
              <a:buNone/>
              <a:defRPr sz="1600"/>
            </a:lvl9pPr>
          </a:lstStyle>
          <a:p>
            <a:endParaRPr/>
          </a:p>
        </p:txBody>
      </p:sp>
      <p:sp>
        <p:nvSpPr>
          <p:cNvPr id="58" name="Google Shape;58;p44"/>
          <p:cNvSpPr txBox="1">
            <a:spLocks noGrp="1"/>
          </p:cNvSpPr>
          <p:nvPr>
            <p:ph type="title" idx="6"/>
          </p:nvPr>
        </p:nvSpPr>
        <p:spPr>
          <a:xfrm>
            <a:off x="720000" y="352701"/>
            <a:ext cx="77040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9"/>
        <p:cNvGrpSpPr/>
        <p:nvPr/>
      </p:nvGrpSpPr>
      <p:grpSpPr>
        <a:xfrm>
          <a:off x="0" y="0"/>
          <a:ext cx="0" cy="0"/>
          <a:chOff x="0" y="0"/>
          <a:chExt cx="0" cy="0"/>
        </a:xfrm>
      </p:grpSpPr>
      <p:sp>
        <p:nvSpPr>
          <p:cNvPr id="60" name="Google Shape;60;p45"/>
          <p:cNvSpPr txBox="1">
            <a:spLocks noGrp="1"/>
          </p:cNvSpPr>
          <p:nvPr>
            <p:ph type="title"/>
          </p:nvPr>
        </p:nvSpPr>
        <p:spPr>
          <a:xfrm>
            <a:off x="720000" y="683675"/>
            <a:ext cx="4671300" cy="1648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sz="3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1" name="Google Shape;61;p45"/>
          <p:cNvSpPr txBox="1">
            <a:spLocks noGrp="1"/>
          </p:cNvSpPr>
          <p:nvPr>
            <p:ph type="subTitle" idx="1"/>
          </p:nvPr>
        </p:nvSpPr>
        <p:spPr>
          <a:xfrm>
            <a:off x="720000" y="2332475"/>
            <a:ext cx="3516900" cy="1202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000"/>
              <a:buNone/>
              <a:defRPr/>
            </a:lvl1pPr>
            <a:lvl2pPr lvl="1" algn="l">
              <a:lnSpc>
                <a:spcPct val="115000"/>
              </a:lnSpc>
              <a:spcBef>
                <a:spcPts val="1600"/>
              </a:spcBef>
              <a:spcAft>
                <a:spcPts val="0"/>
              </a:spcAft>
              <a:buSzPts val="1600"/>
              <a:buNone/>
              <a:defRPr sz="1600"/>
            </a:lvl2pPr>
            <a:lvl3pPr lvl="2" algn="l">
              <a:lnSpc>
                <a:spcPct val="115000"/>
              </a:lnSpc>
              <a:spcBef>
                <a:spcPts val="1600"/>
              </a:spcBef>
              <a:spcAft>
                <a:spcPts val="0"/>
              </a:spcAft>
              <a:buSzPts val="1600"/>
              <a:buNone/>
              <a:defRPr sz="1600"/>
            </a:lvl3pPr>
            <a:lvl4pPr lvl="3" algn="l">
              <a:lnSpc>
                <a:spcPct val="115000"/>
              </a:lnSpc>
              <a:spcBef>
                <a:spcPts val="1600"/>
              </a:spcBef>
              <a:spcAft>
                <a:spcPts val="0"/>
              </a:spcAft>
              <a:buSzPts val="1600"/>
              <a:buNone/>
              <a:defRPr sz="1600"/>
            </a:lvl4pPr>
            <a:lvl5pPr lvl="4" algn="l">
              <a:lnSpc>
                <a:spcPct val="115000"/>
              </a:lnSpc>
              <a:spcBef>
                <a:spcPts val="1600"/>
              </a:spcBef>
              <a:spcAft>
                <a:spcPts val="0"/>
              </a:spcAft>
              <a:buSzPts val="1600"/>
              <a:buNone/>
              <a:defRPr sz="1600"/>
            </a:lvl5pPr>
            <a:lvl6pPr lvl="5" algn="l">
              <a:lnSpc>
                <a:spcPct val="115000"/>
              </a:lnSpc>
              <a:spcBef>
                <a:spcPts val="1600"/>
              </a:spcBef>
              <a:spcAft>
                <a:spcPts val="0"/>
              </a:spcAft>
              <a:buSzPts val="1600"/>
              <a:buNone/>
              <a:defRPr sz="1600"/>
            </a:lvl6pPr>
            <a:lvl7pPr lvl="6" algn="l">
              <a:lnSpc>
                <a:spcPct val="115000"/>
              </a:lnSpc>
              <a:spcBef>
                <a:spcPts val="1600"/>
              </a:spcBef>
              <a:spcAft>
                <a:spcPts val="0"/>
              </a:spcAft>
              <a:buSzPts val="1600"/>
              <a:buNone/>
              <a:defRPr sz="1600"/>
            </a:lvl7pPr>
            <a:lvl8pPr lvl="7" algn="l">
              <a:lnSpc>
                <a:spcPct val="115000"/>
              </a:lnSpc>
              <a:spcBef>
                <a:spcPts val="1600"/>
              </a:spcBef>
              <a:spcAft>
                <a:spcPts val="0"/>
              </a:spcAft>
              <a:buSzPts val="1600"/>
              <a:buNone/>
              <a:defRPr sz="1600"/>
            </a:lvl8pPr>
            <a:lvl9pPr lvl="8" algn="l">
              <a:lnSpc>
                <a:spcPct val="115000"/>
              </a:lnSpc>
              <a:spcBef>
                <a:spcPts val="1600"/>
              </a:spcBef>
              <a:spcAft>
                <a:spcPts val="1600"/>
              </a:spcAft>
              <a:buSzPts val="1600"/>
              <a:buNone/>
              <a:defRPr sz="16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1">
  <p:cSld name="CUSTOM_1">
    <p:spTree>
      <p:nvGrpSpPr>
        <p:cNvPr id="1" name="Shape 62"/>
        <p:cNvGrpSpPr/>
        <p:nvPr/>
      </p:nvGrpSpPr>
      <p:grpSpPr>
        <a:xfrm>
          <a:off x="0" y="0"/>
          <a:ext cx="0" cy="0"/>
          <a:chOff x="0" y="0"/>
          <a:chExt cx="0" cy="0"/>
        </a:xfrm>
      </p:grpSpPr>
      <p:sp>
        <p:nvSpPr>
          <p:cNvPr id="63" name="Google Shape;63;p46"/>
          <p:cNvSpPr/>
          <p:nvPr/>
        </p:nvSpPr>
        <p:spPr>
          <a:xfrm>
            <a:off x="-6775" y="1375"/>
            <a:ext cx="9144000" cy="5143500"/>
          </a:xfrm>
          <a:prstGeom prst="rect">
            <a:avLst/>
          </a:prstGeom>
          <a:solidFill>
            <a:schemeClr val="accent4">
              <a:alpha val="3843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4" name="Google Shape;64;p46"/>
          <p:cNvPicPr preferRelativeResize="0"/>
          <p:nvPr/>
        </p:nvPicPr>
        <p:blipFill rotWithShape="1">
          <a:blip r:embed="rId2">
            <a:alphaModFix/>
          </a:blip>
          <a:srcRect/>
          <a:stretch/>
        </p:blipFill>
        <p:spPr>
          <a:xfrm>
            <a:off x="0" y="0"/>
            <a:ext cx="9144003" cy="5143504"/>
          </a:xfrm>
          <a:prstGeom prst="rect">
            <a:avLst/>
          </a:prstGeom>
          <a:noFill/>
          <a:ln>
            <a:noFill/>
          </a:ln>
        </p:spPr>
      </p:pic>
      <p:sp>
        <p:nvSpPr>
          <p:cNvPr id="65" name="Google Shape;65;p46"/>
          <p:cNvSpPr txBox="1">
            <a:spLocks noGrp="1"/>
          </p:cNvSpPr>
          <p:nvPr>
            <p:ph type="title"/>
          </p:nvPr>
        </p:nvSpPr>
        <p:spPr>
          <a:xfrm>
            <a:off x="4040400" y="540000"/>
            <a:ext cx="4383600" cy="13707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2800"/>
              <a:buNone/>
              <a:defRPr sz="3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alphaModFix/>
          </a:blip>
          <a:stretch>
            <a:fillRect/>
          </a:stretch>
        </a:blipFill>
        <a:effectLst/>
      </p:bgPr>
    </p:bg>
    <p:spTree>
      <p:nvGrpSpPr>
        <p:cNvPr id="1" name="Shape 66"/>
        <p:cNvGrpSpPr/>
        <p:nvPr/>
      </p:nvGrpSpPr>
      <p:grpSpPr>
        <a:xfrm>
          <a:off x="0" y="0"/>
          <a:ext cx="0" cy="0"/>
          <a:chOff x="0" y="0"/>
          <a:chExt cx="0" cy="0"/>
        </a:xfrm>
      </p:grpSpPr>
      <p:sp>
        <p:nvSpPr>
          <p:cNvPr id="67" name="Google Shape;67;p47"/>
          <p:cNvSpPr txBox="1">
            <a:spLocks noGrp="1"/>
          </p:cNvSpPr>
          <p:nvPr>
            <p:ph type="title"/>
          </p:nvPr>
        </p:nvSpPr>
        <p:spPr>
          <a:xfrm>
            <a:off x="1388100" y="1241075"/>
            <a:ext cx="6367800" cy="1887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800"/>
              <a:buNone/>
              <a:defRPr sz="72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8" name="Google Shape;68;p47"/>
          <p:cNvSpPr txBox="1">
            <a:spLocks noGrp="1"/>
          </p:cNvSpPr>
          <p:nvPr>
            <p:ph type="subTitle" idx="1"/>
          </p:nvPr>
        </p:nvSpPr>
        <p:spPr>
          <a:xfrm>
            <a:off x="2328750" y="3562825"/>
            <a:ext cx="4486500" cy="629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000"/>
              <a:buNone/>
              <a:defRPr>
                <a:solidFill>
                  <a:schemeClr val="lt1"/>
                </a:solidFill>
              </a:defRPr>
            </a:lvl1pPr>
            <a:lvl2pPr lvl="1" algn="l">
              <a:lnSpc>
                <a:spcPct val="115000"/>
              </a:lnSpc>
              <a:spcBef>
                <a:spcPts val="1600"/>
              </a:spcBef>
              <a:spcAft>
                <a:spcPts val="0"/>
              </a:spcAft>
              <a:buSzPts val="1600"/>
              <a:buNone/>
              <a:defRPr sz="1600"/>
            </a:lvl2pPr>
            <a:lvl3pPr lvl="2" algn="l">
              <a:lnSpc>
                <a:spcPct val="115000"/>
              </a:lnSpc>
              <a:spcBef>
                <a:spcPts val="1600"/>
              </a:spcBef>
              <a:spcAft>
                <a:spcPts val="0"/>
              </a:spcAft>
              <a:buSzPts val="1600"/>
              <a:buNone/>
              <a:defRPr sz="1600"/>
            </a:lvl3pPr>
            <a:lvl4pPr lvl="3" algn="l">
              <a:lnSpc>
                <a:spcPct val="115000"/>
              </a:lnSpc>
              <a:spcBef>
                <a:spcPts val="1600"/>
              </a:spcBef>
              <a:spcAft>
                <a:spcPts val="0"/>
              </a:spcAft>
              <a:buSzPts val="1600"/>
              <a:buNone/>
              <a:defRPr sz="1600"/>
            </a:lvl4pPr>
            <a:lvl5pPr lvl="4" algn="l">
              <a:lnSpc>
                <a:spcPct val="115000"/>
              </a:lnSpc>
              <a:spcBef>
                <a:spcPts val="1600"/>
              </a:spcBef>
              <a:spcAft>
                <a:spcPts val="0"/>
              </a:spcAft>
              <a:buSzPts val="1600"/>
              <a:buNone/>
              <a:defRPr sz="1600"/>
            </a:lvl5pPr>
            <a:lvl6pPr lvl="5" algn="l">
              <a:lnSpc>
                <a:spcPct val="115000"/>
              </a:lnSpc>
              <a:spcBef>
                <a:spcPts val="1600"/>
              </a:spcBef>
              <a:spcAft>
                <a:spcPts val="0"/>
              </a:spcAft>
              <a:buSzPts val="1600"/>
              <a:buNone/>
              <a:defRPr sz="1600"/>
            </a:lvl6pPr>
            <a:lvl7pPr lvl="6" algn="l">
              <a:lnSpc>
                <a:spcPct val="115000"/>
              </a:lnSpc>
              <a:spcBef>
                <a:spcPts val="1600"/>
              </a:spcBef>
              <a:spcAft>
                <a:spcPts val="0"/>
              </a:spcAft>
              <a:buSzPts val="1600"/>
              <a:buNone/>
              <a:defRPr sz="1600"/>
            </a:lvl7pPr>
            <a:lvl8pPr lvl="7" algn="l">
              <a:lnSpc>
                <a:spcPct val="115000"/>
              </a:lnSpc>
              <a:spcBef>
                <a:spcPts val="1600"/>
              </a:spcBef>
              <a:spcAft>
                <a:spcPts val="0"/>
              </a:spcAft>
              <a:buSzPts val="1600"/>
              <a:buNone/>
              <a:defRPr sz="1600"/>
            </a:lvl8pPr>
            <a:lvl9pPr lvl="8" algn="l">
              <a:lnSpc>
                <a:spcPct val="115000"/>
              </a:lnSpc>
              <a:spcBef>
                <a:spcPts val="1600"/>
              </a:spcBef>
              <a:spcAft>
                <a:spcPts val="1600"/>
              </a:spcAft>
              <a:buSzPts val="1600"/>
              <a:buNone/>
              <a:defRPr sz="16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69"/>
        <p:cNvGrpSpPr/>
        <p:nvPr/>
      </p:nvGrpSpPr>
      <p:grpSpPr>
        <a:xfrm>
          <a:off x="0" y="0"/>
          <a:ext cx="0" cy="0"/>
          <a:chOff x="0" y="0"/>
          <a:chExt cx="0" cy="0"/>
        </a:xfrm>
      </p:grpSpPr>
      <p:sp>
        <p:nvSpPr>
          <p:cNvPr id="70" name="Google Shape;70;p48"/>
          <p:cNvSpPr txBox="1">
            <a:spLocks noGrp="1"/>
          </p:cNvSpPr>
          <p:nvPr>
            <p:ph type="title"/>
          </p:nvPr>
        </p:nvSpPr>
        <p:spPr>
          <a:xfrm>
            <a:off x="720000" y="352701"/>
            <a:ext cx="77040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_NUMBER">
    <p:bg>
      <p:bgPr>
        <a:blipFill>
          <a:blip r:embed="rId2">
            <a:alphaModFix/>
          </a:blip>
          <a:stretch>
            <a:fillRect/>
          </a:stretch>
        </a:blipFill>
        <a:effectLst/>
      </p:bgPr>
    </p:bg>
    <p:spTree>
      <p:nvGrpSpPr>
        <p:cNvPr id="1" name="Shape 71"/>
        <p:cNvGrpSpPr/>
        <p:nvPr/>
      </p:nvGrpSpPr>
      <p:grpSpPr>
        <a:xfrm>
          <a:off x="0" y="0"/>
          <a:ext cx="0" cy="0"/>
          <a:chOff x="0" y="0"/>
          <a:chExt cx="0" cy="0"/>
        </a:xfrm>
      </p:grpSpPr>
      <p:sp>
        <p:nvSpPr>
          <p:cNvPr id="72" name="Google Shape;72;p49"/>
          <p:cNvSpPr txBox="1">
            <a:spLocks noGrp="1"/>
          </p:cNvSpPr>
          <p:nvPr>
            <p:ph type="title" hasCustomPrompt="1"/>
          </p:nvPr>
        </p:nvSpPr>
        <p:spPr>
          <a:xfrm>
            <a:off x="1284000" y="1354375"/>
            <a:ext cx="6576000" cy="15111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9600"/>
              <a:buNone/>
              <a:defRPr sz="7600">
                <a:solidFill>
                  <a:schemeClr val="lt1"/>
                </a:solidFill>
              </a:defRPr>
            </a:lvl1pPr>
            <a:lvl2pPr lvl="1" algn="ctr">
              <a:lnSpc>
                <a:spcPct val="100000"/>
              </a:lnSpc>
              <a:spcBef>
                <a:spcPts val="0"/>
              </a:spcBef>
              <a:spcAft>
                <a:spcPts val="0"/>
              </a:spcAft>
              <a:buSzPts val="9600"/>
              <a:buNone/>
              <a:defRPr sz="9600"/>
            </a:lvl2pPr>
            <a:lvl3pPr lvl="2" algn="ctr">
              <a:lnSpc>
                <a:spcPct val="100000"/>
              </a:lnSpc>
              <a:spcBef>
                <a:spcPts val="0"/>
              </a:spcBef>
              <a:spcAft>
                <a:spcPts val="0"/>
              </a:spcAft>
              <a:buSzPts val="9600"/>
              <a:buNone/>
              <a:defRPr sz="9600"/>
            </a:lvl3pPr>
            <a:lvl4pPr lvl="3" algn="ctr">
              <a:lnSpc>
                <a:spcPct val="100000"/>
              </a:lnSpc>
              <a:spcBef>
                <a:spcPts val="0"/>
              </a:spcBef>
              <a:spcAft>
                <a:spcPts val="0"/>
              </a:spcAft>
              <a:buSzPts val="9600"/>
              <a:buNone/>
              <a:defRPr sz="9600"/>
            </a:lvl4pPr>
            <a:lvl5pPr lvl="4" algn="ctr">
              <a:lnSpc>
                <a:spcPct val="100000"/>
              </a:lnSpc>
              <a:spcBef>
                <a:spcPts val="0"/>
              </a:spcBef>
              <a:spcAft>
                <a:spcPts val="0"/>
              </a:spcAft>
              <a:buSzPts val="9600"/>
              <a:buNone/>
              <a:defRPr sz="9600"/>
            </a:lvl5pPr>
            <a:lvl6pPr lvl="5" algn="ctr">
              <a:lnSpc>
                <a:spcPct val="100000"/>
              </a:lnSpc>
              <a:spcBef>
                <a:spcPts val="0"/>
              </a:spcBef>
              <a:spcAft>
                <a:spcPts val="0"/>
              </a:spcAft>
              <a:buSzPts val="9600"/>
              <a:buNone/>
              <a:defRPr sz="9600"/>
            </a:lvl6pPr>
            <a:lvl7pPr lvl="6" algn="ctr">
              <a:lnSpc>
                <a:spcPct val="100000"/>
              </a:lnSpc>
              <a:spcBef>
                <a:spcPts val="0"/>
              </a:spcBef>
              <a:spcAft>
                <a:spcPts val="0"/>
              </a:spcAft>
              <a:buSzPts val="9600"/>
              <a:buNone/>
              <a:defRPr sz="9600"/>
            </a:lvl7pPr>
            <a:lvl8pPr lvl="7" algn="ctr">
              <a:lnSpc>
                <a:spcPct val="100000"/>
              </a:lnSpc>
              <a:spcBef>
                <a:spcPts val="0"/>
              </a:spcBef>
              <a:spcAft>
                <a:spcPts val="0"/>
              </a:spcAft>
              <a:buSzPts val="9600"/>
              <a:buNone/>
              <a:defRPr sz="9600"/>
            </a:lvl8pPr>
            <a:lvl9pPr lvl="8" algn="ctr">
              <a:lnSpc>
                <a:spcPct val="100000"/>
              </a:lnSpc>
              <a:spcBef>
                <a:spcPts val="0"/>
              </a:spcBef>
              <a:spcAft>
                <a:spcPts val="0"/>
              </a:spcAft>
              <a:buSzPts val="9600"/>
              <a:buNone/>
              <a:defRPr sz="9600"/>
            </a:lvl9pPr>
          </a:lstStyle>
          <a:p>
            <a:r>
              <a:t>xx%</a:t>
            </a:r>
          </a:p>
        </p:txBody>
      </p:sp>
      <p:sp>
        <p:nvSpPr>
          <p:cNvPr id="73" name="Google Shape;73;p49"/>
          <p:cNvSpPr txBox="1">
            <a:spLocks noGrp="1"/>
          </p:cNvSpPr>
          <p:nvPr>
            <p:ph type="subTitle" idx="1"/>
          </p:nvPr>
        </p:nvSpPr>
        <p:spPr>
          <a:xfrm>
            <a:off x="2138250" y="2865475"/>
            <a:ext cx="4867500" cy="51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a:solidFill>
                  <a:schemeClr val="lt1"/>
                </a:solidFill>
              </a:defRPr>
            </a:lvl1pPr>
            <a:lvl2pPr lvl="1" algn="ctr">
              <a:lnSpc>
                <a:spcPct val="100000"/>
              </a:lnSpc>
              <a:spcBef>
                <a:spcPts val="1600"/>
              </a:spcBef>
              <a:spcAft>
                <a:spcPts val="0"/>
              </a:spcAft>
              <a:buSzPts val="1800"/>
              <a:buNone/>
              <a:defRPr sz="1800"/>
            </a:lvl2pPr>
            <a:lvl3pPr lvl="2" algn="ctr">
              <a:lnSpc>
                <a:spcPct val="100000"/>
              </a:lnSpc>
              <a:spcBef>
                <a:spcPts val="1600"/>
              </a:spcBef>
              <a:spcAft>
                <a:spcPts val="0"/>
              </a:spcAft>
              <a:buSzPts val="1800"/>
              <a:buNone/>
              <a:defRPr sz="1800"/>
            </a:lvl3pPr>
            <a:lvl4pPr lvl="3" algn="ctr">
              <a:lnSpc>
                <a:spcPct val="100000"/>
              </a:lnSpc>
              <a:spcBef>
                <a:spcPts val="1600"/>
              </a:spcBef>
              <a:spcAft>
                <a:spcPts val="0"/>
              </a:spcAft>
              <a:buSzPts val="1800"/>
              <a:buNone/>
              <a:defRPr sz="1800"/>
            </a:lvl4pPr>
            <a:lvl5pPr lvl="4" algn="ctr">
              <a:lnSpc>
                <a:spcPct val="100000"/>
              </a:lnSpc>
              <a:spcBef>
                <a:spcPts val="1600"/>
              </a:spcBef>
              <a:spcAft>
                <a:spcPts val="0"/>
              </a:spcAft>
              <a:buSzPts val="1800"/>
              <a:buNone/>
              <a:defRPr sz="1800"/>
            </a:lvl5pPr>
            <a:lvl6pPr lvl="5" algn="ctr">
              <a:lnSpc>
                <a:spcPct val="100000"/>
              </a:lnSpc>
              <a:spcBef>
                <a:spcPts val="1600"/>
              </a:spcBef>
              <a:spcAft>
                <a:spcPts val="0"/>
              </a:spcAft>
              <a:buSzPts val="1800"/>
              <a:buNone/>
              <a:defRPr sz="1800"/>
            </a:lvl6pPr>
            <a:lvl7pPr lvl="6" algn="ctr">
              <a:lnSpc>
                <a:spcPct val="100000"/>
              </a:lnSpc>
              <a:spcBef>
                <a:spcPts val="1600"/>
              </a:spcBef>
              <a:spcAft>
                <a:spcPts val="0"/>
              </a:spcAft>
              <a:buSzPts val="1800"/>
              <a:buNone/>
              <a:defRPr sz="1800"/>
            </a:lvl7pPr>
            <a:lvl8pPr lvl="7" algn="ctr">
              <a:lnSpc>
                <a:spcPct val="100000"/>
              </a:lnSpc>
              <a:spcBef>
                <a:spcPts val="1600"/>
              </a:spcBef>
              <a:spcAft>
                <a:spcPts val="0"/>
              </a:spcAft>
              <a:buSzPts val="1800"/>
              <a:buNone/>
              <a:defRPr sz="1800"/>
            </a:lvl8pPr>
            <a:lvl9pPr lvl="8" algn="ctr">
              <a:lnSpc>
                <a:spcPct val="100000"/>
              </a:lnSpc>
              <a:spcBef>
                <a:spcPts val="1600"/>
              </a:spcBef>
              <a:spcAft>
                <a:spcPts val="1600"/>
              </a:spcAft>
              <a:buSzPts val="1800"/>
              <a:buNone/>
              <a:defRPr sz="18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umbers and text">
  <p:cSld name="BLANK_1_1_1_1_1_1">
    <p:bg>
      <p:bgPr>
        <a:blipFill>
          <a:blip r:embed="rId2">
            <a:alphaModFix/>
          </a:blip>
          <a:stretch>
            <a:fillRect/>
          </a:stretch>
        </a:blipFill>
        <a:effectLst/>
      </p:bgPr>
    </p:bg>
    <p:spTree>
      <p:nvGrpSpPr>
        <p:cNvPr id="1" name="Shape 74"/>
        <p:cNvGrpSpPr/>
        <p:nvPr/>
      </p:nvGrpSpPr>
      <p:grpSpPr>
        <a:xfrm>
          <a:off x="0" y="0"/>
          <a:ext cx="0" cy="0"/>
          <a:chOff x="0" y="0"/>
          <a:chExt cx="0" cy="0"/>
        </a:xfrm>
      </p:grpSpPr>
      <p:sp>
        <p:nvSpPr>
          <p:cNvPr id="75" name="Google Shape;75;p50"/>
          <p:cNvSpPr txBox="1">
            <a:spLocks noGrp="1"/>
          </p:cNvSpPr>
          <p:nvPr>
            <p:ph type="title"/>
          </p:nvPr>
        </p:nvSpPr>
        <p:spPr>
          <a:xfrm>
            <a:off x="1284000" y="1024463"/>
            <a:ext cx="6576000" cy="828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6200"/>
              <a:buNone/>
              <a:defRPr sz="5500">
                <a:solidFill>
                  <a:schemeClr val="accent2"/>
                </a:solidFill>
              </a:defRPr>
            </a:lvl1pPr>
            <a:lvl2pPr lvl="1" algn="ctr">
              <a:lnSpc>
                <a:spcPct val="100000"/>
              </a:lnSpc>
              <a:spcBef>
                <a:spcPts val="0"/>
              </a:spcBef>
              <a:spcAft>
                <a:spcPts val="0"/>
              </a:spcAft>
              <a:buSzPts val="6200"/>
              <a:buNone/>
              <a:defRPr sz="6200"/>
            </a:lvl2pPr>
            <a:lvl3pPr lvl="2" algn="ctr">
              <a:lnSpc>
                <a:spcPct val="100000"/>
              </a:lnSpc>
              <a:spcBef>
                <a:spcPts val="0"/>
              </a:spcBef>
              <a:spcAft>
                <a:spcPts val="0"/>
              </a:spcAft>
              <a:buSzPts val="6200"/>
              <a:buNone/>
              <a:defRPr sz="6200"/>
            </a:lvl3pPr>
            <a:lvl4pPr lvl="3" algn="ctr">
              <a:lnSpc>
                <a:spcPct val="100000"/>
              </a:lnSpc>
              <a:spcBef>
                <a:spcPts val="0"/>
              </a:spcBef>
              <a:spcAft>
                <a:spcPts val="0"/>
              </a:spcAft>
              <a:buSzPts val="6200"/>
              <a:buNone/>
              <a:defRPr sz="6200"/>
            </a:lvl4pPr>
            <a:lvl5pPr lvl="4" algn="ctr">
              <a:lnSpc>
                <a:spcPct val="100000"/>
              </a:lnSpc>
              <a:spcBef>
                <a:spcPts val="0"/>
              </a:spcBef>
              <a:spcAft>
                <a:spcPts val="0"/>
              </a:spcAft>
              <a:buSzPts val="6200"/>
              <a:buNone/>
              <a:defRPr sz="6200"/>
            </a:lvl5pPr>
            <a:lvl6pPr lvl="5" algn="ctr">
              <a:lnSpc>
                <a:spcPct val="100000"/>
              </a:lnSpc>
              <a:spcBef>
                <a:spcPts val="0"/>
              </a:spcBef>
              <a:spcAft>
                <a:spcPts val="0"/>
              </a:spcAft>
              <a:buSzPts val="6200"/>
              <a:buNone/>
              <a:defRPr sz="6200"/>
            </a:lvl6pPr>
            <a:lvl7pPr lvl="6" algn="ctr">
              <a:lnSpc>
                <a:spcPct val="100000"/>
              </a:lnSpc>
              <a:spcBef>
                <a:spcPts val="0"/>
              </a:spcBef>
              <a:spcAft>
                <a:spcPts val="0"/>
              </a:spcAft>
              <a:buSzPts val="6200"/>
              <a:buNone/>
              <a:defRPr sz="6200"/>
            </a:lvl7pPr>
            <a:lvl8pPr lvl="7" algn="ctr">
              <a:lnSpc>
                <a:spcPct val="100000"/>
              </a:lnSpc>
              <a:spcBef>
                <a:spcPts val="0"/>
              </a:spcBef>
              <a:spcAft>
                <a:spcPts val="0"/>
              </a:spcAft>
              <a:buSzPts val="6200"/>
              <a:buNone/>
              <a:defRPr sz="6200"/>
            </a:lvl8pPr>
            <a:lvl9pPr lvl="8" algn="ctr">
              <a:lnSpc>
                <a:spcPct val="100000"/>
              </a:lnSpc>
              <a:spcBef>
                <a:spcPts val="0"/>
              </a:spcBef>
              <a:spcAft>
                <a:spcPts val="0"/>
              </a:spcAft>
              <a:buSzPts val="6200"/>
              <a:buNone/>
              <a:defRPr sz="6200"/>
            </a:lvl9pPr>
          </a:lstStyle>
          <a:p>
            <a:endParaRPr/>
          </a:p>
        </p:txBody>
      </p:sp>
      <p:sp>
        <p:nvSpPr>
          <p:cNvPr id="76" name="Google Shape;76;p50"/>
          <p:cNvSpPr txBox="1">
            <a:spLocks noGrp="1"/>
          </p:cNvSpPr>
          <p:nvPr>
            <p:ph type="subTitle" idx="1"/>
          </p:nvPr>
        </p:nvSpPr>
        <p:spPr>
          <a:xfrm>
            <a:off x="1284000" y="1730488"/>
            <a:ext cx="6576000" cy="445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a:lvl1pPr>
            <a:lvl2pPr lvl="1" algn="ctr">
              <a:lnSpc>
                <a:spcPct val="100000"/>
              </a:lnSpc>
              <a:spcBef>
                <a:spcPts val="1600"/>
              </a:spcBef>
              <a:spcAft>
                <a:spcPts val="0"/>
              </a:spcAft>
              <a:buSzPts val="1600"/>
              <a:buNone/>
              <a:defRPr sz="1600"/>
            </a:lvl2pPr>
            <a:lvl3pPr lvl="2" algn="ctr">
              <a:lnSpc>
                <a:spcPct val="100000"/>
              </a:lnSpc>
              <a:spcBef>
                <a:spcPts val="1600"/>
              </a:spcBef>
              <a:spcAft>
                <a:spcPts val="0"/>
              </a:spcAft>
              <a:buSzPts val="1600"/>
              <a:buNone/>
              <a:defRPr sz="1600"/>
            </a:lvl3pPr>
            <a:lvl4pPr lvl="3" algn="ctr">
              <a:lnSpc>
                <a:spcPct val="100000"/>
              </a:lnSpc>
              <a:spcBef>
                <a:spcPts val="1600"/>
              </a:spcBef>
              <a:spcAft>
                <a:spcPts val="0"/>
              </a:spcAft>
              <a:buSzPts val="1600"/>
              <a:buNone/>
              <a:defRPr sz="1600"/>
            </a:lvl4pPr>
            <a:lvl5pPr lvl="4" algn="ctr">
              <a:lnSpc>
                <a:spcPct val="100000"/>
              </a:lnSpc>
              <a:spcBef>
                <a:spcPts val="1600"/>
              </a:spcBef>
              <a:spcAft>
                <a:spcPts val="0"/>
              </a:spcAft>
              <a:buSzPts val="1600"/>
              <a:buNone/>
              <a:defRPr sz="1600"/>
            </a:lvl5pPr>
            <a:lvl6pPr lvl="5" algn="ctr">
              <a:lnSpc>
                <a:spcPct val="100000"/>
              </a:lnSpc>
              <a:spcBef>
                <a:spcPts val="1600"/>
              </a:spcBef>
              <a:spcAft>
                <a:spcPts val="0"/>
              </a:spcAft>
              <a:buSzPts val="1600"/>
              <a:buNone/>
              <a:defRPr sz="1600"/>
            </a:lvl6pPr>
            <a:lvl7pPr lvl="6" algn="ctr">
              <a:lnSpc>
                <a:spcPct val="100000"/>
              </a:lnSpc>
              <a:spcBef>
                <a:spcPts val="1600"/>
              </a:spcBef>
              <a:spcAft>
                <a:spcPts val="0"/>
              </a:spcAft>
              <a:buSzPts val="1600"/>
              <a:buNone/>
              <a:defRPr sz="1600"/>
            </a:lvl7pPr>
            <a:lvl8pPr lvl="7" algn="ctr">
              <a:lnSpc>
                <a:spcPct val="100000"/>
              </a:lnSpc>
              <a:spcBef>
                <a:spcPts val="1600"/>
              </a:spcBef>
              <a:spcAft>
                <a:spcPts val="0"/>
              </a:spcAft>
              <a:buSzPts val="1600"/>
              <a:buNone/>
              <a:defRPr sz="1600"/>
            </a:lvl8pPr>
            <a:lvl9pPr lvl="8" algn="ctr">
              <a:lnSpc>
                <a:spcPct val="100000"/>
              </a:lnSpc>
              <a:spcBef>
                <a:spcPts val="1600"/>
              </a:spcBef>
              <a:spcAft>
                <a:spcPts val="1600"/>
              </a:spcAft>
              <a:buSzPts val="1600"/>
              <a:buNone/>
              <a:defRPr sz="1600"/>
            </a:lvl9pPr>
          </a:lstStyle>
          <a:p>
            <a:endParaRPr/>
          </a:p>
        </p:txBody>
      </p:sp>
      <p:sp>
        <p:nvSpPr>
          <p:cNvPr id="77" name="Google Shape;77;p50"/>
          <p:cNvSpPr txBox="1">
            <a:spLocks noGrp="1"/>
          </p:cNvSpPr>
          <p:nvPr>
            <p:ph type="title" idx="2"/>
          </p:nvPr>
        </p:nvSpPr>
        <p:spPr>
          <a:xfrm>
            <a:off x="1284000" y="2839763"/>
            <a:ext cx="6576000" cy="828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6200"/>
              <a:buNone/>
              <a:defRPr sz="5500"/>
            </a:lvl1pPr>
            <a:lvl2pPr lvl="1" algn="ctr">
              <a:lnSpc>
                <a:spcPct val="100000"/>
              </a:lnSpc>
              <a:spcBef>
                <a:spcPts val="0"/>
              </a:spcBef>
              <a:spcAft>
                <a:spcPts val="0"/>
              </a:spcAft>
              <a:buSzPts val="6200"/>
              <a:buNone/>
              <a:defRPr sz="6200"/>
            </a:lvl2pPr>
            <a:lvl3pPr lvl="2" algn="ctr">
              <a:lnSpc>
                <a:spcPct val="100000"/>
              </a:lnSpc>
              <a:spcBef>
                <a:spcPts val="0"/>
              </a:spcBef>
              <a:spcAft>
                <a:spcPts val="0"/>
              </a:spcAft>
              <a:buSzPts val="6200"/>
              <a:buNone/>
              <a:defRPr sz="6200"/>
            </a:lvl3pPr>
            <a:lvl4pPr lvl="3" algn="ctr">
              <a:lnSpc>
                <a:spcPct val="100000"/>
              </a:lnSpc>
              <a:spcBef>
                <a:spcPts val="0"/>
              </a:spcBef>
              <a:spcAft>
                <a:spcPts val="0"/>
              </a:spcAft>
              <a:buSzPts val="6200"/>
              <a:buNone/>
              <a:defRPr sz="6200"/>
            </a:lvl4pPr>
            <a:lvl5pPr lvl="4" algn="ctr">
              <a:lnSpc>
                <a:spcPct val="100000"/>
              </a:lnSpc>
              <a:spcBef>
                <a:spcPts val="0"/>
              </a:spcBef>
              <a:spcAft>
                <a:spcPts val="0"/>
              </a:spcAft>
              <a:buSzPts val="6200"/>
              <a:buNone/>
              <a:defRPr sz="6200"/>
            </a:lvl5pPr>
            <a:lvl6pPr lvl="5" algn="ctr">
              <a:lnSpc>
                <a:spcPct val="100000"/>
              </a:lnSpc>
              <a:spcBef>
                <a:spcPts val="0"/>
              </a:spcBef>
              <a:spcAft>
                <a:spcPts val="0"/>
              </a:spcAft>
              <a:buSzPts val="6200"/>
              <a:buNone/>
              <a:defRPr sz="6200"/>
            </a:lvl6pPr>
            <a:lvl7pPr lvl="6" algn="ctr">
              <a:lnSpc>
                <a:spcPct val="100000"/>
              </a:lnSpc>
              <a:spcBef>
                <a:spcPts val="0"/>
              </a:spcBef>
              <a:spcAft>
                <a:spcPts val="0"/>
              </a:spcAft>
              <a:buSzPts val="6200"/>
              <a:buNone/>
              <a:defRPr sz="6200"/>
            </a:lvl7pPr>
            <a:lvl8pPr lvl="7" algn="ctr">
              <a:lnSpc>
                <a:spcPct val="100000"/>
              </a:lnSpc>
              <a:spcBef>
                <a:spcPts val="0"/>
              </a:spcBef>
              <a:spcAft>
                <a:spcPts val="0"/>
              </a:spcAft>
              <a:buSzPts val="6200"/>
              <a:buNone/>
              <a:defRPr sz="6200"/>
            </a:lvl8pPr>
            <a:lvl9pPr lvl="8" algn="ctr">
              <a:lnSpc>
                <a:spcPct val="100000"/>
              </a:lnSpc>
              <a:spcBef>
                <a:spcPts val="0"/>
              </a:spcBef>
              <a:spcAft>
                <a:spcPts val="0"/>
              </a:spcAft>
              <a:buSzPts val="6200"/>
              <a:buNone/>
              <a:defRPr sz="6200"/>
            </a:lvl9pPr>
          </a:lstStyle>
          <a:p>
            <a:endParaRPr/>
          </a:p>
        </p:txBody>
      </p:sp>
      <p:sp>
        <p:nvSpPr>
          <p:cNvPr id="78" name="Google Shape;78;p50"/>
          <p:cNvSpPr txBox="1">
            <a:spLocks noGrp="1"/>
          </p:cNvSpPr>
          <p:nvPr>
            <p:ph type="subTitle" idx="3"/>
          </p:nvPr>
        </p:nvSpPr>
        <p:spPr>
          <a:xfrm>
            <a:off x="1284000" y="3545788"/>
            <a:ext cx="6576000" cy="445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a:lvl1pPr>
            <a:lvl2pPr lvl="1" algn="ctr">
              <a:lnSpc>
                <a:spcPct val="100000"/>
              </a:lnSpc>
              <a:spcBef>
                <a:spcPts val="1600"/>
              </a:spcBef>
              <a:spcAft>
                <a:spcPts val="0"/>
              </a:spcAft>
              <a:buSzPts val="1600"/>
              <a:buNone/>
              <a:defRPr sz="1600"/>
            </a:lvl2pPr>
            <a:lvl3pPr lvl="2" algn="ctr">
              <a:lnSpc>
                <a:spcPct val="100000"/>
              </a:lnSpc>
              <a:spcBef>
                <a:spcPts val="1600"/>
              </a:spcBef>
              <a:spcAft>
                <a:spcPts val="0"/>
              </a:spcAft>
              <a:buSzPts val="1600"/>
              <a:buNone/>
              <a:defRPr sz="1600"/>
            </a:lvl3pPr>
            <a:lvl4pPr lvl="3" algn="ctr">
              <a:lnSpc>
                <a:spcPct val="100000"/>
              </a:lnSpc>
              <a:spcBef>
                <a:spcPts val="1600"/>
              </a:spcBef>
              <a:spcAft>
                <a:spcPts val="0"/>
              </a:spcAft>
              <a:buSzPts val="1600"/>
              <a:buNone/>
              <a:defRPr sz="1600"/>
            </a:lvl4pPr>
            <a:lvl5pPr lvl="4" algn="ctr">
              <a:lnSpc>
                <a:spcPct val="100000"/>
              </a:lnSpc>
              <a:spcBef>
                <a:spcPts val="1600"/>
              </a:spcBef>
              <a:spcAft>
                <a:spcPts val="0"/>
              </a:spcAft>
              <a:buSzPts val="1600"/>
              <a:buNone/>
              <a:defRPr sz="1600"/>
            </a:lvl5pPr>
            <a:lvl6pPr lvl="5" algn="ctr">
              <a:lnSpc>
                <a:spcPct val="100000"/>
              </a:lnSpc>
              <a:spcBef>
                <a:spcPts val="1600"/>
              </a:spcBef>
              <a:spcAft>
                <a:spcPts val="0"/>
              </a:spcAft>
              <a:buSzPts val="1600"/>
              <a:buNone/>
              <a:defRPr sz="1600"/>
            </a:lvl6pPr>
            <a:lvl7pPr lvl="6" algn="ctr">
              <a:lnSpc>
                <a:spcPct val="100000"/>
              </a:lnSpc>
              <a:spcBef>
                <a:spcPts val="1600"/>
              </a:spcBef>
              <a:spcAft>
                <a:spcPts val="0"/>
              </a:spcAft>
              <a:buSzPts val="1600"/>
              <a:buNone/>
              <a:defRPr sz="1600"/>
            </a:lvl7pPr>
            <a:lvl8pPr lvl="7" algn="ctr">
              <a:lnSpc>
                <a:spcPct val="100000"/>
              </a:lnSpc>
              <a:spcBef>
                <a:spcPts val="1600"/>
              </a:spcBef>
              <a:spcAft>
                <a:spcPts val="0"/>
              </a:spcAft>
              <a:buSzPts val="1600"/>
              <a:buNone/>
              <a:defRPr sz="1600"/>
            </a:lvl8pPr>
            <a:lvl9pPr lvl="8" algn="ctr">
              <a:lnSpc>
                <a:spcPct val="100000"/>
              </a:lnSpc>
              <a:spcBef>
                <a:spcPts val="1600"/>
              </a:spcBef>
              <a:spcAft>
                <a:spcPts val="1600"/>
              </a:spcAft>
              <a:buSzPts val="1600"/>
              <a:buNone/>
              <a:defRPr sz="16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1">
  <p:cSld name="CUSTOM_7">
    <p:spTree>
      <p:nvGrpSpPr>
        <p:cNvPr id="1" name="Shape 79"/>
        <p:cNvGrpSpPr/>
        <p:nvPr/>
      </p:nvGrpSpPr>
      <p:grpSpPr>
        <a:xfrm>
          <a:off x="0" y="0"/>
          <a:ext cx="0" cy="0"/>
          <a:chOff x="0" y="0"/>
          <a:chExt cx="0" cy="0"/>
        </a:xfrm>
      </p:grpSpPr>
      <p:sp>
        <p:nvSpPr>
          <p:cNvPr id="80" name="Google Shape;80;p51"/>
          <p:cNvSpPr txBox="1">
            <a:spLocks noGrp="1"/>
          </p:cNvSpPr>
          <p:nvPr>
            <p:ph type="subTitle" idx="1"/>
          </p:nvPr>
        </p:nvSpPr>
        <p:spPr>
          <a:xfrm>
            <a:off x="1253175" y="3689600"/>
            <a:ext cx="2785800" cy="913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000"/>
              <a:buFont typeface="Century Gothic"/>
              <a:buNone/>
              <a:defRPr/>
            </a:lvl1pPr>
            <a:lvl2pPr lvl="1" algn="ctr">
              <a:lnSpc>
                <a:spcPct val="100000"/>
              </a:lnSpc>
              <a:spcBef>
                <a:spcPts val="1600"/>
              </a:spcBef>
              <a:spcAft>
                <a:spcPts val="0"/>
              </a:spcAft>
              <a:buSzPts val="1600"/>
              <a:buFont typeface="Century Gothic"/>
              <a:buNone/>
              <a:defRPr sz="1600">
                <a:latin typeface="Century Gothic"/>
                <a:ea typeface="Century Gothic"/>
                <a:cs typeface="Century Gothic"/>
                <a:sym typeface="Century Gothic"/>
              </a:defRPr>
            </a:lvl2pPr>
            <a:lvl3pPr lvl="2" algn="ctr">
              <a:lnSpc>
                <a:spcPct val="100000"/>
              </a:lnSpc>
              <a:spcBef>
                <a:spcPts val="1600"/>
              </a:spcBef>
              <a:spcAft>
                <a:spcPts val="0"/>
              </a:spcAft>
              <a:buSzPts val="1600"/>
              <a:buFont typeface="Century Gothic"/>
              <a:buNone/>
              <a:defRPr sz="1600">
                <a:latin typeface="Century Gothic"/>
                <a:ea typeface="Century Gothic"/>
                <a:cs typeface="Century Gothic"/>
                <a:sym typeface="Century Gothic"/>
              </a:defRPr>
            </a:lvl3pPr>
            <a:lvl4pPr lvl="3" algn="ctr">
              <a:lnSpc>
                <a:spcPct val="100000"/>
              </a:lnSpc>
              <a:spcBef>
                <a:spcPts val="1600"/>
              </a:spcBef>
              <a:spcAft>
                <a:spcPts val="0"/>
              </a:spcAft>
              <a:buSzPts val="1600"/>
              <a:buFont typeface="Century Gothic"/>
              <a:buNone/>
              <a:defRPr sz="1600">
                <a:latin typeface="Century Gothic"/>
                <a:ea typeface="Century Gothic"/>
                <a:cs typeface="Century Gothic"/>
                <a:sym typeface="Century Gothic"/>
              </a:defRPr>
            </a:lvl4pPr>
            <a:lvl5pPr lvl="4" algn="ctr">
              <a:lnSpc>
                <a:spcPct val="100000"/>
              </a:lnSpc>
              <a:spcBef>
                <a:spcPts val="1600"/>
              </a:spcBef>
              <a:spcAft>
                <a:spcPts val="0"/>
              </a:spcAft>
              <a:buSzPts val="1600"/>
              <a:buFont typeface="Century Gothic"/>
              <a:buNone/>
              <a:defRPr sz="1600">
                <a:latin typeface="Century Gothic"/>
                <a:ea typeface="Century Gothic"/>
                <a:cs typeface="Century Gothic"/>
                <a:sym typeface="Century Gothic"/>
              </a:defRPr>
            </a:lvl5pPr>
            <a:lvl6pPr lvl="5" algn="ctr">
              <a:lnSpc>
                <a:spcPct val="100000"/>
              </a:lnSpc>
              <a:spcBef>
                <a:spcPts val="1600"/>
              </a:spcBef>
              <a:spcAft>
                <a:spcPts val="0"/>
              </a:spcAft>
              <a:buSzPts val="1600"/>
              <a:buFont typeface="Century Gothic"/>
              <a:buNone/>
              <a:defRPr sz="1600">
                <a:latin typeface="Century Gothic"/>
                <a:ea typeface="Century Gothic"/>
                <a:cs typeface="Century Gothic"/>
                <a:sym typeface="Century Gothic"/>
              </a:defRPr>
            </a:lvl6pPr>
            <a:lvl7pPr lvl="6" algn="ctr">
              <a:lnSpc>
                <a:spcPct val="100000"/>
              </a:lnSpc>
              <a:spcBef>
                <a:spcPts val="1600"/>
              </a:spcBef>
              <a:spcAft>
                <a:spcPts val="0"/>
              </a:spcAft>
              <a:buSzPts val="1600"/>
              <a:buFont typeface="Century Gothic"/>
              <a:buNone/>
              <a:defRPr sz="1600">
                <a:latin typeface="Century Gothic"/>
                <a:ea typeface="Century Gothic"/>
                <a:cs typeface="Century Gothic"/>
                <a:sym typeface="Century Gothic"/>
              </a:defRPr>
            </a:lvl7pPr>
            <a:lvl8pPr lvl="7" algn="ctr">
              <a:lnSpc>
                <a:spcPct val="100000"/>
              </a:lnSpc>
              <a:spcBef>
                <a:spcPts val="1600"/>
              </a:spcBef>
              <a:spcAft>
                <a:spcPts val="0"/>
              </a:spcAft>
              <a:buSzPts val="1600"/>
              <a:buFont typeface="Century Gothic"/>
              <a:buNone/>
              <a:defRPr sz="1600">
                <a:latin typeface="Century Gothic"/>
                <a:ea typeface="Century Gothic"/>
                <a:cs typeface="Century Gothic"/>
                <a:sym typeface="Century Gothic"/>
              </a:defRPr>
            </a:lvl8pPr>
            <a:lvl9pPr lvl="8" algn="ctr">
              <a:lnSpc>
                <a:spcPct val="100000"/>
              </a:lnSpc>
              <a:spcBef>
                <a:spcPts val="1600"/>
              </a:spcBef>
              <a:spcAft>
                <a:spcPts val="1600"/>
              </a:spcAft>
              <a:buSzPts val="1600"/>
              <a:buFont typeface="Century Gothic"/>
              <a:buNone/>
              <a:defRPr sz="1600">
                <a:latin typeface="Century Gothic"/>
                <a:ea typeface="Century Gothic"/>
                <a:cs typeface="Century Gothic"/>
                <a:sym typeface="Century Gothic"/>
              </a:defRPr>
            </a:lvl9pPr>
          </a:lstStyle>
          <a:p>
            <a:endParaRPr/>
          </a:p>
        </p:txBody>
      </p:sp>
      <p:sp>
        <p:nvSpPr>
          <p:cNvPr id="81" name="Google Shape;81;p51"/>
          <p:cNvSpPr txBox="1">
            <a:spLocks noGrp="1"/>
          </p:cNvSpPr>
          <p:nvPr>
            <p:ph type="subTitle" idx="2"/>
          </p:nvPr>
        </p:nvSpPr>
        <p:spPr>
          <a:xfrm>
            <a:off x="5105100" y="3689600"/>
            <a:ext cx="2785800" cy="913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000"/>
              <a:buFont typeface="Century Gothic"/>
              <a:buNone/>
              <a:defRPr/>
            </a:lvl1pPr>
            <a:lvl2pPr lvl="1" algn="ctr">
              <a:lnSpc>
                <a:spcPct val="100000"/>
              </a:lnSpc>
              <a:spcBef>
                <a:spcPts val="1600"/>
              </a:spcBef>
              <a:spcAft>
                <a:spcPts val="0"/>
              </a:spcAft>
              <a:buSzPts val="1600"/>
              <a:buFont typeface="Century Gothic"/>
              <a:buNone/>
              <a:defRPr sz="1600">
                <a:latin typeface="Century Gothic"/>
                <a:ea typeface="Century Gothic"/>
                <a:cs typeface="Century Gothic"/>
                <a:sym typeface="Century Gothic"/>
              </a:defRPr>
            </a:lvl2pPr>
            <a:lvl3pPr lvl="2" algn="ctr">
              <a:lnSpc>
                <a:spcPct val="100000"/>
              </a:lnSpc>
              <a:spcBef>
                <a:spcPts val="1600"/>
              </a:spcBef>
              <a:spcAft>
                <a:spcPts val="0"/>
              </a:spcAft>
              <a:buSzPts val="1600"/>
              <a:buFont typeface="Century Gothic"/>
              <a:buNone/>
              <a:defRPr sz="1600">
                <a:latin typeface="Century Gothic"/>
                <a:ea typeface="Century Gothic"/>
                <a:cs typeface="Century Gothic"/>
                <a:sym typeface="Century Gothic"/>
              </a:defRPr>
            </a:lvl3pPr>
            <a:lvl4pPr lvl="3" algn="ctr">
              <a:lnSpc>
                <a:spcPct val="100000"/>
              </a:lnSpc>
              <a:spcBef>
                <a:spcPts val="1600"/>
              </a:spcBef>
              <a:spcAft>
                <a:spcPts val="0"/>
              </a:spcAft>
              <a:buSzPts val="1600"/>
              <a:buFont typeface="Century Gothic"/>
              <a:buNone/>
              <a:defRPr sz="1600">
                <a:latin typeface="Century Gothic"/>
                <a:ea typeface="Century Gothic"/>
                <a:cs typeface="Century Gothic"/>
                <a:sym typeface="Century Gothic"/>
              </a:defRPr>
            </a:lvl4pPr>
            <a:lvl5pPr lvl="4" algn="ctr">
              <a:lnSpc>
                <a:spcPct val="100000"/>
              </a:lnSpc>
              <a:spcBef>
                <a:spcPts val="1600"/>
              </a:spcBef>
              <a:spcAft>
                <a:spcPts val="0"/>
              </a:spcAft>
              <a:buSzPts val="1600"/>
              <a:buFont typeface="Century Gothic"/>
              <a:buNone/>
              <a:defRPr sz="1600">
                <a:latin typeface="Century Gothic"/>
                <a:ea typeface="Century Gothic"/>
                <a:cs typeface="Century Gothic"/>
                <a:sym typeface="Century Gothic"/>
              </a:defRPr>
            </a:lvl5pPr>
            <a:lvl6pPr lvl="5" algn="ctr">
              <a:lnSpc>
                <a:spcPct val="100000"/>
              </a:lnSpc>
              <a:spcBef>
                <a:spcPts val="1600"/>
              </a:spcBef>
              <a:spcAft>
                <a:spcPts val="0"/>
              </a:spcAft>
              <a:buSzPts val="1600"/>
              <a:buFont typeface="Century Gothic"/>
              <a:buNone/>
              <a:defRPr sz="1600">
                <a:latin typeface="Century Gothic"/>
                <a:ea typeface="Century Gothic"/>
                <a:cs typeface="Century Gothic"/>
                <a:sym typeface="Century Gothic"/>
              </a:defRPr>
            </a:lvl6pPr>
            <a:lvl7pPr lvl="6" algn="ctr">
              <a:lnSpc>
                <a:spcPct val="100000"/>
              </a:lnSpc>
              <a:spcBef>
                <a:spcPts val="1600"/>
              </a:spcBef>
              <a:spcAft>
                <a:spcPts val="0"/>
              </a:spcAft>
              <a:buSzPts val="1600"/>
              <a:buFont typeface="Century Gothic"/>
              <a:buNone/>
              <a:defRPr sz="1600">
                <a:latin typeface="Century Gothic"/>
                <a:ea typeface="Century Gothic"/>
                <a:cs typeface="Century Gothic"/>
                <a:sym typeface="Century Gothic"/>
              </a:defRPr>
            </a:lvl7pPr>
            <a:lvl8pPr lvl="7" algn="ctr">
              <a:lnSpc>
                <a:spcPct val="100000"/>
              </a:lnSpc>
              <a:spcBef>
                <a:spcPts val="1600"/>
              </a:spcBef>
              <a:spcAft>
                <a:spcPts val="0"/>
              </a:spcAft>
              <a:buSzPts val="1600"/>
              <a:buFont typeface="Century Gothic"/>
              <a:buNone/>
              <a:defRPr sz="1600">
                <a:latin typeface="Century Gothic"/>
                <a:ea typeface="Century Gothic"/>
                <a:cs typeface="Century Gothic"/>
                <a:sym typeface="Century Gothic"/>
              </a:defRPr>
            </a:lvl8pPr>
            <a:lvl9pPr lvl="8" algn="ctr">
              <a:lnSpc>
                <a:spcPct val="100000"/>
              </a:lnSpc>
              <a:spcBef>
                <a:spcPts val="1600"/>
              </a:spcBef>
              <a:spcAft>
                <a:spcPts val="1600"/>
              </a:spcAft>
              <a:buSzPts val="1600"/>
              <a:buFont typeface="Century Gothic"/>
              <a:buNone/>
              <a:defRPr sz="1600">
                <a:latin typeface="Century Gothic"/>
                <a:ea typeface="Century Gothic"/>
                <a:cs typeface="Century Gothic"/>
                <a:sym typeface="Century Gothic"/>
              </a:defRPr>
            </a:lvl9pPr>
          </a:lstStyle>
          <a:p>
            <a:endParaRPr/>
          </a:p>
        </p:txBody>
      </p:sp>
      <p:sp>
        <p:nvSpPr>
          <p:cNvPr id="82" name="Google Shape;82;p51"/>
          <p:cNvSpPr txBox="1">
            <a:spLocks noGrp="1"/>
          </p:cNvSpPr>
          <p:nvPr>
            <p:ph type="subTitle" idx="3"/>
          </p:nvPr>
        </p:nvSpPr>
        <p:spPr>
          <a:xfrm>
            <a:off x="1253025" y="3128600"/>
            <a:ext cx="27858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Font typeface="Century Gothic"/>
              <a:buNone/>
              <a:defRPr sz="2400">
                <a:solidFill>
                  <a:schemeClr val="accent2"/>
                </a:solidFill>
                <a:latin typeface="Bebas Neue"/>
                <a:ea typeface="Bebas Neue"/>
                <a:cs typeface="Bebas Neue"/>
                <a:sym typeface="Bebas Neue"/>
              </a:defRPr>
            </a:lvl1pPr>
            <a:lvl2pPr lvl="1" algn="ctr">
              <a:lnSpc>
                <a:spcPct val="100000"/>
              </a:lnSpc>
              <a:spcBef>
                <a:spcPts val="1600"/>
              </a:spcBef>
              <a:spcAft>
                <a:spcPts val="0"/>
              </a:spcAft>
              <a:buSzPts val="1400"/>
              <a:buFont typeface="Century Gothic"/>
              <a:buNone/>
              <a:defRPr>
                <a:latin typeface="Century Gothic"/>
                <a:ea typeface="Century Gothic"/>
                <a:cs typeface="Century Gothic"/>
                <a:sym typeface="Century Gothic"/>
              </a:defRPr>
            </a:lvl2pPr>
            <a:lvl3pPr lvl="2" algn="ctr">
              <a:lnSpc>
                <a:spcPct val="100000"/>
              </a:lnSpc>
              <a:spcBef>
                <a:spcPts val="1600"/>
              </a:spcBef>
              <a:spcAft>
                <a:spcPts val="0"/>
              </a:spcAft>
              <a:buSzPts val="1400"/>
              <a:buFont typeface="Century Gothic"/>
              <a:buNone/>
              <a:defRPr>
                <a:latin typeface="Century Gothic"/>
                <a:ea typeface="Century Gothic"/>
                <a:cs typeface="Century Gothic"/>
                <a:sym typeface="Century Gothic"/>
              </a:defRPr>
            </a:lvl3pPr>
            <a:lvl4pPr lvl="3" algn="ctr">
              <a:lnSpc>
                <a:spcPct val="100000"/>
              </a:lnSpc>
              <a:spcBef>
                <a:spcPts val="1600"/>
              </a:spcBef>
              <a:spcAft>
                <a:spcPts val="0"/>
              </a:spcAft>
              <a:buSzPts val="1400"/>
              <a:buFont typeface="Century Gothic"/>
              <a:buNone/>
              <a:defRPr>
                <a:latin typeface="Century Gothic"/>
                <a:ea typeface="Century Gothic"/>
                <a:cs typeface="Century Gothic"/>
                <a:sym typeface="Century Gothic"/>
              </a:defRPr>
            </a:lvl4pPr>
            <a:lvl5pPr lvl="4" algn="ctr">
              <a:lnSpc>
                <a:spcPct val="100000"/>
              </a:lnSpc>
              <a:spcBef>
                <a:spcPts val="1600"/>
              </a:spcBef>
              <a:spcAft>
                <a:spcPts val="0"/>
              </a:spcAft>
              <a:buSzPts val="1400"/>
              <a:buFont typeface="Century Gothic"/>
              <a:buNone/>
              <a:defRPr>
                <a:latin typeface="Century Gothic"/>
                <a:ea typeface="Century Gothic"/>
                <a:cs typeface="Century Gothic"/>
                <a:sym typeface="Century Gothic"/>
              </a:defRPr>
            </a:lvl5pPr>
            <a:lvl6pPr lvl="5" algn="ctr">
              <a:lnSpc>
                <a:spcPct val="100000"/>
              </a:lnSpc>
              <a:spcBef>
                <a:spcPts val="1600"/>
              </a:spcBef>
              <a:spcAft>
                <a:spcPts val="0"/>
              </a:spcAft>
              <a:buSzPts val="1400"/>
              <a:buFont typeface="Century Gothic"/>
              <a:buNone/>
              <a:defRPr>
                <a:latin typeface="Century Gothic"/>
                <a:ea typeface="Century Gothic"/>
                <a:cs typeface="Century Gothic"/>
                <a:sym typeface="Century Gothic"/>
              </a:defRPr>
            </a:lvl6pPr>
            <a:lvl7pPr lvl="6" algn="ctr">
              <a:lnSpc>
                <a:spcPct val="100000"/>
              </a:lnSpc>
              <a:spcBef>
                <a:spcPts val="1600"/>
              </a:spcBef>
              <a:spcAft>
                <a:spcPts val="0"/>
              </a:spcAft>
              <a:buSzPts val="1400"/>
              <a:buFont typeface="Century Gothic"/>
              <a:buNone/>
              <a:defRPr>
                <a:latin typeface="Century Gothic"/>
                <a:ea typeface="Century Gothic"/>
                <a:cs typeface="Century Gothic"/>
                <a:sym typeface="Century Gothic"/>
              </a:defRPr>
            </a:lvl7pPr>
            <a:lvl8pPr lvl="7" algn="ctr">
              <a:lnSpc>
                <a:spcPct val="100000"/>
              </a:lnSpc>
              <a:spcBef>
                <a:spcPts val="1600"/>
              </a:spcBef>
              <a:spcAft>
                <a:spcPts val="0"/>
              </a:spcAft>
              <a:buSzPts val="1400"/>
              <a:buFont typeface="Century Gothic"/>
              <a:buNone/>
              <a:defRPr>
                <a:latin typeface="Century Gothic"/>
                <a:ea typeface="Century Gothic"/>
                <a:cs typeface="Century Gothic"/>
                <a:sym typeface="Century Gothic"/>
              </a:defRPr>
            </a:lvl8pPr>
            <a:lvl9pPr lvl="8" algn="ctr">
              <a:lnSpc>
                <a:spcPct val="100000"/>
              </a:lnSpc>
              <a:spcBef>
                <a:spcPts val="1600"/>
              </a:spcBef>
              <a:spcAft>
                <a:spcPts val="1600"/>
              </a:spcAft>
              <a:buSzPts val="1400"/>
              <a:buFont typeface="Century Gothic"/>
              <a:buNone/>
              <a:defRPr>
                <a:latin typeface="Century Gothic"/>
                <a:ea typeface="Century Gothic"/>
                <a:cs typeface="Century Gothic"/>
                <a:sym typeface="Century Gothic"/>
              </a:defRPr>
            </a:lvl9pPr>
          </a:lstStyle>
          <a:p>
            <a:endParaRPr/>
          </a:p>
        </p:txBody>
      </p:sp>
      <p:sp>
        <p:nvSpPr>
          <p:cNvPr id="83" name="Google Shape;83;p51"/>
          <p:cNvSpPr txBox="1">
            <a:spLocks noGrp="1"/>
          </p:cNvSpPr>
          <p:nvPr>
            <p:ph type="subTitle" idx="4"/>
          </p:nvPr>
        </p:nvSpPr>
        <p:spPr>
          <a:xfrm>
            <a:off x="5105100" y="3128600"/>
            <a:ext cx="27858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Font typeface="Century Gothic"/>
              <a:buNone/>
              <a:defRPr sz="2400">
                <a:solidFill>
                  <a:schemeClr val="accent2"/>
                </a:solidFill>
                <a:latin typeface="Bebas Neue"/>
                <a:ea typeface="Bebas Neue"/>
                <a:cs typeface="Bebas Neue"/>
                <a:sym typeface="Bebas Neue"/>
              </a:defRPr>
            </a:lvl1pPr>
            <a:lvl2pPr lvl="1" algn="ctr">
              <a:lnSpc>
                <a:spcPct val="100000"/>
              </a:lnSpc>
              <a:spcBef>
                <a:spcPts val="1600"/>
              </a:spcBef>
              <a:spcAft>
                <a:spcPts val="0"/>
              </a:spcAft>
              <a:buSzPts val="1400"/>
              <a:buFont typeface="Century Gothic"/>
              <a:buNone/>
              <a:defRPr>
                <a:latin typeface="Century Gothic"/>
                <a:ea typeface="Century Gothic"/>
                <a:cs typeface="Century Gothic"/>
                <a:sym typeface="Century Gothic"/>
              </a:defRPr>
            </a:lvl2pPr>
            <a:lvl3pPr lvl="2" algn="ctr">
              <a:lnSpc>
                <a:spcPct val="100000"/>
              </a:lnSpc>
              <a:spcBef>
                <a:spcPts val="1600"/>
              </a:spcBef>
              <a:spcAft>
                <a:spcPts val="0"/>
              </a:spcAft>
              <a:buSzPts val="1400"/>
              <a:buFont typeface="Century Gothic"/>
              <a:buNone/>
              <a:defRPr>
                <a:latin typeface="Century Gothic"/>
                <a:ea typeface="Century Gothic"/>
                <a:cs typeface="Century Gothic"/>
                <a:sym typeface="Century Gothic"/>
              </a:defRPr>
            </a:lvl3pPr>
            <a:lvl4pPr lvl="3" algn="ctr">
              <a:lnSpc>
                <a:spcPct val="100000"/>
              </a:lnSpc>
              <a:spcBef>
                <a:spcPts val="1600"/>
              </a:spcBef>
              <a:spcAft>
                <a:spcPts val="0"/>
              </a:spcAft>
              <a:buSzPts val="1400"/>
              <a:buFont typeface="Century Gothic"/>
              <a:buNone/>
              <a:defRPr>
                <a:latin typeface="Century Gothic"/>
                <a:ea typeface="Century Gothic"/>
                <a:cs typeface="Century Gothic"/>
                <a:sym typeface="Century Gothic"/>
              </a:defRPr>
            </a:lvl4pPr>
            <a:lvl5pPr lvl="4" algn="ctr">
              <a:lnSpc>
                <a:spcPct val="100000"/>
              </a:lnSpc>
              <a:spcBef>
                <a:spcPts val="1600"/>
              </a:spcBef>
              <a:spcAft>
                <a:spcPts val="0"/>
              </a:spcAft>
              <a:buSzPts val="1400"/>
              <a:buFont typeface="Century Gothic"/>
              <a:buNone/>
              <a:defRPr>
                <a:latin typeface="Century Gothic"/>
                <a:ea typeface="Century Gothic"/>
                <a:cs typeface="Century Gothic"/>
                <a:sym typeface="Century Gothic"/>
              </a:defRPr>
            </a:lvl5pPr>
            <a:lvl6pPr lvl="5" algn="ctr">
              <a:lnSpc>
                <a:spcPct val="100000"/>
              </a:lnSpc>
              <a:spcBef>
                <a:spcPts val="1600"/>
              </a:spcBef>
              <a:spcAft>
                <a:spcPts val="0"/>
              </a:spcAft>
              <a:buSzPts val="1400"/>
              <a:buFont typeface="Century Gothic"/>
              <a:buNone/>
              <a:defRPr>
                <a:latin typeface="Century Gothic"/>
                <a:ea typeface="Century Gothic"/>
                <a:cs typeface="Century Gothic"/>
                <a:sym typeface="Century Gothic"/>
              </a:defRPr>
            </a:lvl6pPr>
            <a:lvl7pPr lvl="6" algn="ctr">
              <a:lnSpc>
                <a:spcPct val="100000"/>
              </a:lnSpc>
              <a:spcBef>
                <a:spcPts val="1600"/>
              </a:spcBef>
              <a:spcAft>
                <a:spcPts val="0"/>
              </a:spcAft>
              <a:buSzPts val="1400"/>
              <a:buFont typeface="Century Gothic"/>
              <a:buNone/>
              <a:defRPr>
                <a:latin typeface="Century Gothic"/>
                <a:ea typeface="Century Gothic"/>
                <a:cs typeface="Century Gothic"/>
                <a:sym typeface="Century Gothic"/>
              </a:defRPr>
            </a:lvl7pPr>
            <a:lvl8pPr lvl="7" algn="ctr">
              <a:lnSpc>
                <a:spcPct val="100000"/>
              </a:lnSpc>
              <a:spcBef>
                <a:spcPts val="1600"/>
              </a:spcBef>
              <a:spcAft>
                <a:spcPts val="0"/>
              </a:spcAft>
              <a:buSzPts val="1400"/>
              <a:buFont typeface="Century Gothic"/>
              <a:buNone/>
              <a:defRPr>
                <a:latin typeface="Century Gothic"/>
                <a:ea typeface="Century Gothic"/>
                <a:cs typeface="Century Gothic"/>
                <a:sym typeface="Century Gothic"/>
              </a:defRPr>
            </a:lvl8pPr>
            <a:lvl9pPr lvl="8" algn="ctr">
              <a:lnSpc>
                <a:spcPct val="100000"/>
              </a:lnSpc>
              <a:spcBef>
                <a:spcPts val="1600"/>
              </a:spcBef>
              <a:spcAft>
                <a:spcPts val="1600"/>
              </a:spcAft>
              <a:buSzPts val="1400"/>
              <a:buFont typeface="Century Gothic"/>
              <a:buNone/>
              <a:defRPr>
                <a:latin typeface="Century Gothic"/>
                <a:ea typeface="Century Gothic"/>
                <a:cs typeface="Century Gothic"/>
                <a:sym typeface="Century Gothic"/>
              </a:defRPr>
            </a:lvl9pPr>
          </a:lstStyle>
          <a:p>
            <a:endParaRPr/>
          </a:p>
        </p:txBody>
      </p:sp>
      <p:sp>
        <p:nvSpPr>
          <p:cNvPr id="84" name="Google Shape;84;p51"/>
          <p:cNvSpPr txBox="1">
            <a:spLocks noGrp="1"/>
          </p:cNvSpPr>
          <p:nvPr>
            <p:ph type="title"/>
          </p:nvPr>
        </p:nvSpPr>
        <p:spPr>
          <a:xfrm>
            <a:off x="720000" y="352701"/>
            <a:ext cx="77040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p:cSld name="BLANK_1_1_1_1">
    <p:bg>
      <p:bgPr>
        <a:blipFill>
          <a:blip r:embed="rId2">
            <a:alphaModFix/>
          </a:blip>
          <a:stretch>
            <a:fillRect/>
          </a:stretch>
        </a:blipFill>
        <a:effectLst/>
      </p:bgPr>
    </p:bg>
    <p:spTree>
      <p:nvGrpSpPr>
        <p:cNvPr id="1" name="Shape 85"/>
        <p:cNvGrpSpPr/>
        <p:nvPr/>
      </p:nvGrpSpPr>
      <p:grpSpPr>
        <a:xfrm>
          <a:off x="0" y="0"/>
          <a:ext cx="0" cy="0"/>
          <a:chOff x="0" y="0"/>
          <a:chExt cx="0" cy="0"/>
        </a:xfrm>
      </p:grpSpPr>
      <p:sp>
        <p:nvSpPr>
          <p:cNvPr id="86" name="Google Shape;86;p52"/>
          <p:cNvSpPr txBox="1">
            <a:spLocks noGrp="1"/>
          </p:cNvSpPr>
          <p:nvPr>
            <p:ph type="title"/>
          </p:nvPr>
        </p:nvSpPr>
        <p:spPr>
          <a:xfrm>
            <a:off x="1705825" y="1533313"/>
            <a:ext cx="2584800" cy="527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87" name="Google Shape;87;p52"/>
          <p:cNvSpPr txBox="1">
            <a:spLocks noGrp="1"/>
          </p:cNvSpPr>
          <p:nvPr>
            <p:ph type="subTitle" idx="1"/>
          </p:nvPr>
        </p:nvSpPr>
        <p:spPr>
          <a:xfrm>
            <a:off x="1705825" y="1916675"/>
            <a:ext cx="258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a:lvl1pPr>
            <a:lvl2pPr lvl="1" algn="ctr">
              <a:lnSpc>
                <a:spcPct val="100000"/>
              </a:lnSpc>
              <a:spcBef>
                <a:spcPts val="1600"/>
              </a:spcBef>
              <a:spcAft>
                <a:spcPts val="0"/>
              </a:spcAft>
              <a:buSzPts val="1600"/>
              <a:buNone/>
              <a:defRPr sz="1600"/>
            </a:lvl2pPr>
            <a:lvl3pPr lvl="2" algn="ctr">
              <a:lnSpc>
                <a:spcPct val="100000"/>
              </a:lnSpc>
              <a:spcBef>
                <a:spcPts val="1600"/>
              </a:spcBef>
              <a:spcAft>
                <a:spcPts val="0"/>
              </a:spcAft>
              <a:buSzPts val="1600"/>
              <a:buNone/>
              <a:defRPr sz="1600"/>
            </a:lvl3pPr>
            <a:lvl4pPr lvl="3" algn="ctr">
              <a:lnSpc>
                <a:spcPct val="100000"/>
              </a:lnSpc>
              <a:spcBef>
                <a:spcPts val="1600"/>
              </a:spcBef>
              <a:spcAft>
                <a:spcPts val="0"/>
              </a:spcAft>
              <a:buSzPts val="1600"/>
              <a:buNone/>
              <a:defRPr sz="1600"/>
            </a:lvl4pPr>
            <a:lvl5pPr lvl="4" algn="ctr">
              <a:lnSpc>
                <a:spcPct val="100000"/>
              </a:lnSpc>
              <a:spcBef>
                <a:spcPts val="1600"/>
              </a:spcBef>
              <a:spcAft>
                <a:spcPts val="0"/>
              </a:spcAft>
              <a:buSzPts val="1600"/>
              <a:buNone/>
              <a:defRPr sz="1600"/>
            </a:lvl5pPr>
            <a:lvl6pPr lvl="5" algn="ctr">
              <a:lnSpc>
                <a:spcPct val="100000"/>
              </a:lnSpc>
              <a:spcBef>
                <a:spcPts val="1600"/>
              </a:spcBef>
              <a:spcAft>
                <a:spcPts val="0"/>
              </a:spcAft>
              <a:buSzPts val="1600"/>
              <a:buNone/>
              <a:defRPr sz="1600"/>
            </a:lvl6pPr>
            <a:lvl7pPr lvl="6" algn="ctr">
              <a:lnSpc>
                <a:spcPct val="100000"/>
              </a:lnSpc>
              <a:spcBef>
                <a:spcPts val="1600"/>
              </a:spcBef>
              <a:spcAft>
                <a:spcPts val="0"/>
              </a:spcAft>
              <a:buSzPts val="1600"/>
              <a:buNone/>
              <a:defRPr sz="1600"/>
            </a:lvl7pPr>
            <a:lvl8pPr lvl="7" algn="ctr">
              <a:lnSpc>
                <a:spcPct val="100000"/>
              </a:lnSpc>
              <a:spcBef>
                <a:spcPts val="1600"/>
              </a:spcBef>
              <a:spcAft>
                <a:spcPts val="0"/>
              </a:spcAft>
              <a:buSzPts val="1600"/>
              <a:buNone/>
              <a:defRPr sz="1600"/>
            </a:lvl8pPr>
            <a:lvl9pPr lvl="8" algn="ctr">
              <a:lnSpc>
                <a:spcPct val="100000"/>
              </a:lnSpc>
              <a:spcBef>
                <a:spcPts val="1600"/>
              </a:spcBef>
              <a:spcAft>
                <a:spcPts val="1600"/>
              </a:spcAft>
              <a:buSzPts val="1600"/>
              <a:buNone/>
              <a:defRPr sz="1600"/>
            </a:lvl9pPr>
          </a:lstStyle>
          <a:p>
            <a:endParaRPr/>
          </a:p>
        </p:txBody>
      </p:sp>
      <p:sp>
        <p:nvSpPr>
          <p:cNvPr id="88" name="Google Shape;88;p52"/>
          <p:cNvSpPr txBox="1">
            <a:spLocks noGrp="1"/>
          </p:cNvSpPr>
          <p:nvPr>
            <p:ph type="title" idx="2"/>
          </p:nvPr>
        </p:nvSpPr>
        <p:spPr>
          <a:xfrm>
            <a:off x="5723975" y="1533325"/>
            <a:ext cx="2700000" cy="527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89" name="Google Shape;89;p52"/>
          <p:cNvSpPr txBox="1">
            <a:spLocks noGrp="1"/>
          </p:cNvSpPr>
          <p:nvPr>
            <p:ph type="subTitle" idx="3"/>
          </p:nvPr>
        </p:nvSpPr>
        <p:spPr>
          <a:xfrm>
            <a:off x="5723975" y="1916687"/>
            <a:ext cx="2700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a:lvl1pPr>
            <a:lvl2pPr lvl="1" algn="ctr">
              <a:lnSpc>
                <a:spcPct val="100000"/>
              </a:lnSpc>
              <a:spcBef>
                <a:spcPts val="1600"/>
              </a:spcBef>
              <a:spcAft>
                <a:spcPts val="0"/>
              </a:spcAft>
              <a:buSzPts val="1600"/>
              <a:buNone/>
              <a:defRPr sz="1600"/>
            </a:lvl2pPr>
            <a:lvl3pPr lvl="2" algn="ctr">
              <a:lnSpc>
                <a:spcPct val="100000"/>
              </a:lnSpc>
              <a:spcBef>
                <a:spcPts val="1600"/>
              </a:spcBef>
              <a:spcAft>
                <a:spcPts val="0"/>
              </a:spcAft>
              <a:buSzPts val="1600"/>
              <a:buNone/>
              <a:defRPr sz="1600"/>
            </a:lvl3pPr>
            <a:lvl4pPr lvl="3" algn="ctr">
              <a:lnSpc>
                <a:spcPct val="100000"/>
              </a:lnSpc>
              <a:spcBef>
                <a:spcPts val="1600"/>
              </a:spcBef>
              <a:spcAft>
                <a:spcPts val="0"/>
              </a:spcAft>
              <a:buSzPts val="1600"/>
              <a:buNone/>
              <a:defRPr sz="1600"/>
            </a:lvl4pPr>
            <a:lvl5pPr lvl="4" algn="ctr">
              <a:lnSpc>
                <a:spcPct val="100000"/>
              </a:lnSpc>
              <a:spcBef>
                <a:spcPts val="1600"/>
              </a:spcBef>
              <a:spcAft>
                <a:spcPts val="0"/>
              </a:spcAft>
              <a:buSzPts val="1600"/>
              <a:buNone/>
              <a:defRPr sz="1600"/>
            </a:lvl5pPr>
            <a:lvl6pPr lvl="5" algn="ctr">
              <a:lnSpc>
                <a:spcPct val="100000"/>
              </a:lnSpc>
              <a:spcBef>
                <a:spcPts val="1600"/>
              </a:spcBef>
              <a:spcAft>
                <a:spcPts val="0"/>
              </a:spcAft>
              <a:buSzPts val="1600"/>
              <a:buNone/>
              <a:defRPr sz="1600"/>
            </a:lvl6pPr>
            <a:lvl7pPr lvl="6" algn="ctr">
              <a:lnSpc>
                <a:spcPct val="100000"/>
              </a:lnSpc>
              <a:spcBef>
                <a:spcPts val="1600"/>
              </a:spcBef>
              <a:spcAft>
                <a:spcPts val="0"/>
              </a:spcAft>
              <a:buSzPts val="1600"/>
              <a:buNone/>
              <a:defRPr sz="1600"/>
            </a:lvl7pPr>
            <a:lvl8pPr lvl="7" algn="ctr">
              <a:lnSpc>
                <a:spcPct val="100000"/>
              </a:lnSpc>
              <a:spcBef>
                <a:spcPts val="1600"/>
              </a:spcBef>
              <a:spcAft>
                <a:spcPts val="0"/>
              </a:spcAft>
              <a:buSzPts val="1600"/>
              <a:buNone/>
              <a:defRPr sz="1600"/>
            </a:lvl8pPr>
            <a:lvl9pPr lvl="8" algn="ctr">
              <a:lnSpc>
                <a:spcPct val="100000"/>
              </a:lnSpc>
              <a:spcBef>
                <a:spcPts val="1600"/>
              </a:spcBef>
              <a:spcAft>
                <a:spcPts val="1600"/>
              </a:spcAft>
              <a:buSzPts val="1600"/>
              <a:buNone/>
              <a:defRPr sz="1600"/>
            </a:lvl9pPr>
          </a:lstStyle>
          <a:p>
            <a:endParaRPr/>
          </a:p>
        </p:txBody>
      </p:sp>
      <p:sp>
        <p:nvSpPr>
          <p:cNvPr id="90" name="Google Shape;90;p52"/>
          <p:cNvSpPr txBox="1">
            <a:spLocks noGrp="1"/>
          </p:cNvSpPr>
          <p:nvPr>
            <p:ph type="title" idx="4"/>
          </p:nvPr>
        </p:nvSpPr>
        <p:spPr>
          <a:xfrm>
            <a:off x="1705825" y="3119113"/>
            <a:ext cx="2584800" cy="527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91" name="Google Shape;91;p52"/>
          <p:cNvSpPr txBox="1">
            <a:spLocks noGrp="1"/>
          </p:cNvSpPr>
          <p:nvPr>
            <p:ph type="subTitle" idx="5"/>
          </p:nvPr>
        </p:nvSpPr>
        <p:spPr>
          <a:xfrm>
            <a:off x="1705825" y="3507350"/>
            <a:ext cx="258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a:lvl1pPr>
            <a:lvl2pPr lvl="1" algn="ctr">
              <a:lnSpc>
                <a:spcPct val="100000"/>
              </a:lnSpc>
              <a:spcBef>
                <a:spcPts val="1600"/>
              </a:spcBef>
              <a:spcAft>
                <a:spcPts val="0"/>
              </a:spcAft>
              <a:buSzPts val="1600"/>
              <a:buNone/>
              <a:defRPr sz="1600"/>
            </a:lvl2pPr>
            <a:lvl3pPr lvl="2" algn="ctr">
              <a:lnSpc>
                <a:spcPct val="100000"/>
              </a:lnSpc>
              <a:spcBef>
                <a:spcPts val="1600"/>
              </a:spcBef>
              <a:spcAft>
                <a:spcPts val="0"/>
              </a:spcAft>
              <a:buSzPts val="1600"/>
              <a:buNone/>
              <a:defRPr sz="1600"/>
            </a:lvl3pPr>
            <a:lvl4pPr lvl="3" algn="ctr">
              <a:lnSpc>
                <a:spcPct val="100000"/>
              </a:lnSpc>
              <a:spcBef>
                <a:spcPts val="1600"/>
              </a:spcBef>
              <a:spcAft>
                <a:spcPts val="0"/>
              </a:spcAft>
              <a:buSzPts val="1600"/>
              <a:buNone/>
              <a:defRPr sz="1600"/>
            </a:lvl4pPr>
            <a:lvl5pPr lvl="4" algn="ctr">
              <a:lnSpc>
                <a:spcPct val="100000"/>
              </a:lnSpc>
              <a:spcBef>
                <a:spcPts val="1600"/>
              </a:spcBef>
              <a:spcAft>
                <a:spcPts val="0"/>
              </a:spcAft>
              <a:buSzPts val="1600"/>
              <a:buNone/>
              <a:defRPr sz="1600"/>
            </a:lvl5pPr>
            <a:lvl6pPr lvl="5" algn="ctr">
              <a:lnSpc>
                <a:spcPct val="100000"/>
              </a:lnSpc>
              <a:spcBef>
                <a:spcPts val="1600"/>
              </a:spcBef>
              <a:spcAft>
                <a:spcPts val="0"/>
              </a:spcAft>
              <a:buSzPts val="1600"/>
              <a:buNone/>
              <a:defRPr sz="1600"/>
            </a:lvl6pPr>
            <a:lvl7pPr lvl="6" algn="ctr">
              <a:lnSpc>
                <a:spcPct val="100000"/>
              </a:lnSpc>
              <a:spcBef>
                <a:spcPts val="1600"/>
              </a:spcBef>
              <a:spcAft>
                <a:spcPts val="0"/>
              </a:spcAft>
              <a:buSzPts val="1600"/>
              <a:buNone/>
              <a:defRPr sz="1600"/>
            </a:lvl7pPr>
            <a:lvl8pPr lvl="7" algn="ctr">
              <a:lnSpc>
                <a:spcPct val="100000"/>
              </a:lnSpc>
              <a:spcBef>
                <a:spcPts val="1600"/>
              </a:spcBef>
              <a:spcAft>
                <a:spcPts val="0"/>
              </a:spcAft>
              <a:buSzPts val="1600"/>
              <a:buNone/>
              <a:defRPr sz="1600"/>
            </a:lvl8pPr>
            <a:lvl9pPr lvl="8" algn="ctr">
              <a:lnSpc>
                <a:spcPct val="100000"/>
              </a:lnSpc>
              <a:spcBef>
                <a:spcPts val="1600"/>
              </a:spcBef>
              <a:spcAft>
                <a:spcPts val="1600"/>
              </a:spcAft>
              <a:buSzPts val="1600"/>
              <a:buNone/>
              <a:defRPr sz="1600"/>
            </a:lvl9pPr>
          </a:lstStyle>
          <a:p>
            <a:endParaRPr/>
          </a:p>
        </p:txBody>
      </p:sp>
      <p:sp>
        <p:nvSpPr>
          <p:cNvPr id="92" name="Google Shape;92;p52"/>
          <p:cNvSpPr txBox="1">
            <a:spLocks noGrp="1"/>
          </p:cNvSpPr>
          <p:nvPr>
            <p:ph type="title" idx="6"/>
          </p:nvPr>
        </p:nvSpPr>
        <p:spPr>
          <a:xfrm>
            <a:off x="5723975" y="3119117"/>
            <a:ext cx="2700000" cy="527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93" name="Google Shape;93;p52"/>
          <p:cNvSpPr txBox="1">
            <a:spLocks noGrp="1"/>
          </p:cNvSpPr>
          <p:nvPr>
            <p:ph type="subTitle" idx="7"/>
          </p:nvPr>
        </p:nvSpPr>
        <p:spPr>
          <a:xfrm>
            <a:off x="5723975" y="3507353"/>
            <a:ext cx="2700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a:lvl1pPr>
            <a:lvl2pPr lvl="1" algn="ctr">
              <a:lnSpc>
                <a:spcPct val="100000"/>
              </a:lnSpc>
              <a:spcBef>
                <a:spcPts val="1600"/>
              </a:spcBef>
              <a:spcAft>
                <a:spcPts val="0"/>
              </a:spcAft>
              <a:buSzPts val="1600"/>
              <a:buNone/>
              <a:defRPr sz="1600"/>
            </a:lvl2pPr>
            <a:lvl3pPr lvl="2" algn="ctr">
              <a:lnSpc>
                <a:spcPct val="100000"/>
              </a:lnSpc>
              <a:spcBef>
                <a:spcPts val="1600"/>
              </a:spcBef>
              <a:spcAft>
                <a:spcPts val="0"/>
              </a:spcAft>
              <a:buSzPts val="1600"/>
              <a:buNone/>
              <a:defRPr sz="1600"/>
            </a:lvl3pPr>
            <a:lvl4pPr lvl="3" algn="ctr">
              <a:lnSpc>
                <a:spcPct val="100000"/>
              </a:lnSpc>
              <a:spcBef>
                <a:spcPts val="1600"/>
              </a:spcBef>
              <a:spcAft>
                <a:spcPts val="0"/>
              </a:spcAft>
              <a:buSzPts val="1600"/>
              <a:buNone/>
              <a:defRPr sz="1600"/>
            </a:lvl4pPr>
            <a:lvl5pPr lvl="4" algn="ctr">
              <a:lnSpc>
                <a:spcPct val="100000"/>
              </a:lnSpc>
              <a:spcBef>
                <a:spcPts val="1600"/>
              </a:spcBef>
              <a:spcAft>
                <a:spcPts val="0"/>
              </a:spcAft>
              <a:buSzPts val="1600"/>
              <a:buNone/>
              <a:defRPr sz="1600"/>
            </a:lvl5pPr>
            <a:lvl6pPr lvl="5" algn="ctr">
              <a:lnSpc>
                <a:spcPct val="100000"/>
              </a:lnSpc>
              <a:spcBef>
                <a:spcPts val="1600"/>
              </a:spcBef>
              <a:spcAft>
                <a:spcPts val="0"/>
              </a:spcAft>
              <a:buSzPts val="1600"/>
              <a:buNone/>
              <a:defRPr sz="1600"/>
            </a:lvl6pPr>
            <a:lvl7pPr lvl="6" algn="ctr">
              <a:lnSpc>
                <a:spcPct val="100000"/>
              </a:lnSpc>
              <a:spcBef>
                <a:spcPts val="1600"/>
              </a:spcBef>
              <a:spcAft>
                <a:spcPts val="0"/>
              </a:spcAft>
              <a:buSzPts val="1600"/>
              <a:buNone/>
              <a:defRPr sz="1600"/>
            </a:lvl7pPr>
            <a:lvl8pPr lvl="7" algn="ctr">
              <a:lnSpc>
                <a:spcPct val="100000"/>
              </a:lnSpc>
              <a:spcBef>
                <a:spcPts val="1600"/>
              </a:spcBef>
              <a:spcAft>
                <a:spcPts val="0"/>
              </a:spcAft>
              <a:buSzPts val="1600"/>
              <a:buNone/>
              <a:defRPr sz="1600"/>
            </a:lvl8pPr>
            <a:lvl9pPr lvl="8" algn="ctr">
              <a:lnSpc>
                <a:spcPct val="100000"/>
              </a:lnSpc>
              <a:spcBef>
                <a:spcPts val="1600"/>
              </a:spcBef>
              <a:spcAft>
                <a:spcPts val="1600"/>
              </a:spcAft>
              <a:buSzPts val="1600"/>
              <a:buNone/>
              <a:defRPr sz="1600"/>
            </a:lvl9pPr>
          </a:lstStyle>
          <a:p>
            <a:endParaRPr/>
          </a:p>
        </p:txBody>
      </p:sp>
      <p:sp>
        <p:nvSpPr>
          <p:cNvPr id="94" name="Google Shape;94;p52"/>
          <p:cNvSpPr txBox="1">
            <a:spLocks noGrp="1"/>
          </p:cNvSpPr>
          <p:nvPr>
            <p:ph type="title" idx="8"/>
          </p:nvPr>
        </p:nvSpPr>
        <p:spPr>
          <a:xfrm>
            <a:off x="720000" y="352701"/>
            <a:ext cx="77040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1">
  <p:cSld name="CUSTOM_8">
    <p:bg>
      <p:bgPr>
        <a:blipFill>
          <a:blip r:embed="rId2">
            <a:alphaModFix/>
          </a:blip>
          <a:stretch>
            <a:fillRect/>
          </a:stretch>
        </a:blipFill>
        <a:effectLst/>
      </p:bgPr>
    </p:bg>
    <p:spTree>
      <p:nvGrpSpPr>
        <p:cNvPr id="1" name="Shape 95"/>
        <p:cNvGrpSpPr/>
        <p:nvPr/>
      </p:nvGrpSpPr>
      <p:grpSpPr>
        <a:xfrm>
          <a:off x="0" y="0"/>
          <a:ext cx="0" cy="0"/>
          <a:chOff x="0" y="0"/>
          <a:chExt cx="0" cy="0"/>
        </a:xfrm>
      </p:grpSpPr>
      <p:sp>
        <p:nvSpPr>
          <p:cNvPr id="96" name="Google Shape;96;p53"/>
          <p:cNvSpPr txBox="1">
            <a:spLocks noGrp="1"/>
          </p:cNvSpPr>
          <p:nvPr>
            <p:ph type="title"/>
          </p:nvPr>
        </p:nvSpPr>
        <p:spPr>
          <a:xfrm>
            <a:off x="4645500" y="1918690"/>
            <a:ext cx="3705000" cy="1184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9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97" name="Google Shape;97;p53"/>
          <p:cNvSpPr txBox="1">
            <a:spLocks noGrp="1"/>
          </p:cNvSpPr>
          <p:nvPr>
            <p:ph type="title" idx="2"/>
          </p:nvPr>
        </p:nvSpPr>
        <p:spPr>
          <a:xfrm>
            <a:off x="5066702" y="690650"/>
            <a:ext cx="2862600" cy="1042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8000">
                <a:solidFill>
                  <a:schemeClr val="lt1"/>
                </a:solidFill>
              </a:defRPr>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a:endParaRPr/>
          </a:p>
        </p:txBody>
      </p:sp>
      <p:sp>
        <p:nvSpPr>
          <p:cNvPr id="98" name="Google Shape;98;p53"/>
          <p:cNvSpPr txBox="1">
            <a:spLocks noGrp="1"/>
          </p:cNvSpPr>
          <p:nvPr>
            <p:ph type="subTitle" idx="1"/>
          </p:nvPr>
        </p:nvSpPr>
        <p:spPr>
          <a:xfrm>
            <a:off x="5066700" y="3426325"/>
            <a:ext cx="2862600" cy="701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000"/>
              <a:buNone/>
              <a:defRPr>
                <a:solidFill>
                  <a:schemeClr val="lt1"/>
                </a:solidFill>
              </a:defRPr>
            </a:lvl1pPr>
            <a:lvl2pPr lvl="1" algn="ctr">
              <a:lnSpc>
                <a:spcPct val="100000"/>
              </a:lnSpc>
              <a:spcBef>
                <a:spcPts val="1600"/>
              </a:spcBef>
              <a:spcAft>
                <a:spcPts val="0"/>
              </a:spcAft>
              <a:buSzPts val="1600"/>
              <a:buNone/>
              <a:defRPr sz="1600"/>
            </a:lvl2pPr>
            <a:lvl3pPr lvl="2" algn="ctr">
              <a:lnSpc>
                <a:spcPct val="100000"/>
              </a:lnSpc>
              <a:spcBef>
                <a:spcPts val="1600"/>
              </a:spcBef>
              <a:spcAft>
                <a:spcPts val="0"/>
              </a:spcAft>
              <a:buSzPts val="1600"/>
              <a:buNone/>
              <a:defRPr sz="1600"/>
            </a:lvl3pPr>
            <a:lvl4pPr lvl="3" algn="ctr">
              <a:lnSpc>
                <a:spcPct val="100000"/>
              </a:lnSpc>
              <a:spcBef>
                <a:spcPts val="1600"/>
              </a:spcBef>
              <a:spcAft>
                <a:spcPts val="0"/>
              </a:spcAft>
              <a:buSzPts val="1600"/>
              <a:buNone/>
              <a:defRPr sz="1600"/>
            </a:lvl4pPr>
            <a:lvl5pPr lvl="4" algn="ctr">
              <a:lnSpc>
                <a:spcPct val="100000"/>
              </a:lnSpc>
              <a:spcBef>
                <a:spcPts val="1600"/>
              </a:spcBef>
              <a:spcAft>
                <a:spcPts val="0"/>
              </a:spcAft>
              <a:buSzPts val="1600"/>
              <a:buNone/>
              <a:defRPr sz="1600"/>
            </a:lvl5pPr>
            <a:lvl6pPr lvl="5" algn="ctr">
              <a:lnSpc>
                <a:spcPct val="100000"/>
              </a:lnSpc>
              <a:spcBef>
                <a:spcPts val="1600"/>
              </a:spcBef>
              <a:spcAft>
                <a:spcPts val="0"/>
              </a:spcAft>
              <a:buSzPts val="1600"/>
              <a:buNone/>
              <a:defRPr sz="1600"/>
            </a:lvl6pPr>
            <a:lvl7pPr lvl="6" algn="ctr">
              <a:lnSpc>
                <a:spcPct val="100000"/>
              </a:lnSpc>
              <a:spcBef>
                <a:spcPts val="1600"/>
              </a:spcBef>
              <a:spcAft>
                <a:spcPts val="0"/>
              </a:spcAft>
              <a:buSzPts val="1600"/>
              <a:buNone/>
              <a:defRPr sz="1600"/>
            </a:lvl7pPr>
            <a:lvl8pPr lvl="7" algn="ctr">
              <a:lnSpc>
                <a:spcPct val="100000"/>
              </a:lnSpc>
              <a:spcBef>
                <a:spcPts val="1600"/>
              </a:spcBef>
              <a:spcAft>
                <a:spcPts val="0"/>
              </a:spcAft>
              <a:buSzPts val="1600"/>
              <a:buNone/>
              <a:defRPr sz="1600"/>
            </a:lvl8pPr>
            <a:lvl9pPr lvl="8" algn="ctr">
              <a:lnSpc>
                <a:spcPct val="100000"/>
              </a:lnSpc>
              <a:spcBef>
                <a:spcPts val="1600"/>
              </a:spcBef>
              <a:spcAft>
                <a:spcPts val="1600"/>
              </a:spcAft>
              <a:buSzPts val="1600"/>
              <a:buNone/>
              <a:defRPr sz="16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6"/>
          <p:cNvSpPr txBox="1">
            <a:spLocks noGrp="1"/>
          </p:cNvSpPr>
          <p:nvPr>
            <p:ph type="title"/>
          </p:nvPr>
        </p:nvSpPr>
        <p:spPr>
          <a:xfrm>
            <a:off x="720000" y="352701"/>
            <a:ext cx="77040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 name="Google Shape;13;p36"/>
          <p:cNvSpPr txBox="1">
            <a:spLocks noGrp="1"/>
          </p:cNvSpPr>
          <p:nvPr>
            <p:ph type="body" idx="1"/>
          </p:nvPr>
        </p:nvSpPr>
        <p:spPr>
          <a:xfrm>
            <a:off x="720000" y="1017725"/>
            <a:ext cx="7704000" cy="3416400"/>
          </a:xfrm>
          <a:prstGeom prst="rect">
            <a:avLst/>
          </a:prstGeom>
          <a:noFill/>
          <a:ln>
            <a:noFill/>
          </a:ln>
        </p:spPr>
        <p:txBody>
          <a:bodyPr spcFirstLastPara="1" wrap="square" lIns="91425" tIns="91425" rIns="91425" bIns="91425" anchor="ctr" anchorCtr="0">
            <a:noAutofit/>
          </a:bodyPr>
          <a:lstStyle>
            <a:lvl1pPr marL="457200" lvl="0" indent="-317500" algn="l">
              <a:lnSpc>
                <a:spcPct val="90000"/>
              </a:lnSpc>
              <a:spcBef>
                <a:spcPts val="0"/>
              </a:spcBef>
              <a:spcAft>
                <a:spcPts val="0"/>
              </a:spcAft>
              <a:buClr>
                <a:srgbClr val="434343"/>
              </a:buClr>
              <a:buSzPts val="1400"/>
              <a:buFont typeface="Century Gothic"/>
              <a:buAutoNum type="arabicPeriod"/>
              <a:defRPr sz="1400">
                <a:solidFill>
                  <a:srgbClr val="434343"/>
                </a:solidFill>
              </a:defRPr>
            </a:lvl1pPr>
            <a:lvl2pPr marL="914400" lvl="1" indent="-317500" algn="l">
              <a:lnSpc>
                <a:spcPct val="115000"/>
              </a:lnSpc>
              <a:spcBef>
                <a:spcPts val="0"/>
              </a:spcBef>
              <a:spcAft>
                <a:spcPts val="0"/>
              </a:spcAft>
              <a:buClr>
                <a:srgbClr val="434343"/>
              </a:buClr>
              <a:buSzPts val="1400"/>
              <a:buFont typeface="Roboto Condensed Light"/>
              <a:buAutoNum type="alphaLcPeriod"/>
              <a:defRPr sz="1600">
                <a:solidFill>
                  <a:srgbClr val="434343"/>
                </a:solidFill>
              </a:defRPr>
            </a:lvl2pPr>
            <a:lvl3pPr marL="1371600" lvl="2" indent="-317500" algn="l">
              <a:lnSpc>
                <a:spcPct val="115000"/>
              </a:lnSpc>
              <a:spcBef>
                <a:spcPts val="1600"/>
              </a:spcBef>
              <a:spcAft>
                <a:spcPts val="0"/>
              </a:spcAft>
              <a:buClr>
                <a:srgbClr val="434343"/>
              </a:buClr>
              <a:buSzPts val="1400"/>
              <a:buFont typeface="Roboto Condensed Light"/>
              <a:buAutoNum type="romanLcPeriod"/>
              <a:defRPr sz="1600">
                <a:solidFill>
                  <a:srgbClr val="434343"/>
                </a:solidFill>
              </a:defRPr>
            </a:lvl3pPr>
            <a:lvl4pPr marL="1828800" lvl="3" indent="-317500" algn="l">
              <a:lnSpc>
                <a:spcPct val="115000"/>
              </a:lnSpc>
              <a:spcBef>
                <a:spcPts val="1600"/>
              </a:spcBef>
              <a:spcAft>
                <a:spcPts val="0"/>
              </a:spcAft>
              <a:buClr>
                <a:srgbClr val="434343"/>
              </a:buClr>
              <a:buSzPts val="1400"/>
              <a:buFont typeface="Roboto Condensed Light"/>
              <a:buAutoNum type="arabicPeriod"/>
              <a:defRPr sz="1600">
                <a:solidFill>
                  <a:srgbClr val="434343"/>
                </a:solidFill>
              </a:defRPr>
            </a:lvl4pPr>
            <a:lvl5pPr marL="2286000" lvl="4" indent="-317500" algn="l">
              <a:lnSpc>
                <a:spcPct val="115000"/>
              </a:lnSpc>
              <a:spcBef>
                <a:spcPts val="1600"/>
              </a:spcBef>
              <a:spcAft>
                <a:spcPts val="0"/>
              </a:spcAft>
              <a:buClr>
                <a:srgbClr val="434343"/>
              </a:buClr>
              <a:buSzPts val="1400"/>
              <a:buFont typeface="Roboto Condensed Light"/>
              <a:buAutoNum type="alphaLcPeriod"/>
              <a:defRPr sz="1600">
                <a:solidFill>
                  <a:srgbClr val="434343"/>
                </a:solidFill>
              </a:defRPr>
            </a:lvl5pPr>
            <a:lvl6pPr marL="2743200" lvl="5" indent="-317500" algn="l">
              <a:lnSpc>
                <a:spcPct val="115000"/>
              </a:lnSpc>
              <a:spcBef>
                <a:spcPts val="1600"/>
              </a:spcBef>
              <a:spcAft>
                <a:spcPts val="0"/>
              </a:spcAft>
              <a:buClr>
                <a:srgbClr val="434343"/>
              </a:buClr>
              <a:buSzPts val="1400"/>
              <a:buFont typeface="Roboto Condensed Light"/>
              <a:buAutoNum type="romanLcPeriod"/>
              <a:defRPr sz="1600">
                <a:solidFill>
                  <a:srgbClr val="434343"/>
                </a:solidFill>
              </a:defRPr>
            </a:lvl6pPr>
            <a:lvl7pPr marL="3200400" lvl="6" indent="-317500" algn="l">
              <a:lnSpc>
                <a:spcPct val="115000"/>
              </a:lnSpc>
              <a:spcBef>
                <a:spcPts val="1600"/>
              </a:spcBef>
              <a:spcAft>
                <a:spcPts val="0"/>
              </a:spcAft>
              <a:buClr>
                <a:srgbClr val="434343"/>
              </a:buClr>
              <a:buSzPts val="1400"/>
              <a:buFont typeface="Roboto Condensed Light"/>
              <a:buAutoNum type="arabicPeriod"/>
              <a:defRPr sz="1600">
                <a:solidFill>
                  <a:srgbClr val="434343"/>
                </a:solidFill>
              </a:defRPr>
            </a:lvl7pPr>
            <a:lvl8pPr marL="3657600" lvl="7" indent="-317500" algn="l">
              <a:lnSpc>
                <a:spcPct val="115000"/>
              </a:lnSpc>
              <a:spcBef>
                <a:spcPts val="1600"/>
              </a:spcBef>
              <a:spcAft>
                <a:spcPts val="0"/>
              </a:spcAft>
              <a:buClr>
                <a:srgbClr val="434343"/>
              </a:buClr>
              <a:buSzPts val="1400"/>
              <a:buFont typeface="Roboto Condensed Light"/>
              <a:buAutoNum type="alphaLcPeriod"/>
              <a:defRPr sz="1600">
                <a:solidFill>
                  <a:srgbClr val="434343"/>
                </a:solidFill>
              </a:defRPr>
            </a:lvl8pPr>
            <a:lvl9pPr marL="4114800" lvl="8" indent="-317500" algn="l">
              <a:lnSpc>
                <a:spcPct val="115000"/>
              </a:lnSpc>
              <a:spcBef>
                <a:spcPts val="1600"/>
              </a:spcBef>
              <a:spcAft>
                <a:spcPts val="1600"/>
              </a:spcAft>
              <a:buClr>
                <a:srgbClr val="434343"/>
              </a:buClr>
              <a:buSzPts val="1400"/>
              <a:buFont typeface="Roboto Condensed Light"/>
              <a:buAutoNum type="romanLcPeriod"/>
              <a:defRPr sz="1600">
                <a:solidFill>
                  <a:srgbClr val="434343"/>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2">
  <p:cSld name="CUSTOM_9">
    <p:bg>
      <p:bgPr>
        <a:blipFill>
          <a:blip r:embed="rId2">
            <a:alphaModFix/>
          </a:blip>
          <a:stretch>
            <a:fillRect/>
          </a:stretch>
        </a:blipFill>
        <a:effectLst/>
      </p:bgPr>
    </p:bg>
    <p:spTree>
      <p:nvGrpSpPr>
        <p:cNvPr id="1" name="Shape 99"/>
        <p:cNvGrpSpPr/>
        <p:nvPr/>
      </p:nvGrpSpPr>
      <p:grpSpPr>
        <a:xfrm>
          <a:off x="0" y="0"/>
          <a:ext cx="0" cy="0"/>
          <a:chOff x="0" y="0"/>
          <a:chExt cx="0" cy="0"/>
        </a:xfrm>
      </p:grpSpPr>
      <p:sp>
        <p:nvSpPr>
          <p:cNvPr id="100" name="Google Shape;100;p54"/>
          <p:cNvSpPr txBox="1">
            <a:spLocks noGrp="1"/>
          </p:cNvSpPr>
          <p:nvPr>
            <p:ph type="title"/>
          </p:nvPr>
        </p:nvSpPr>
        <p:spPr>
          <a:xfrm>
            <a:off x="2719500" y="1918690"/>
            <a:ext cx="3705000" cy="1184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9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01" name="Google Shape;101;p54"/>
          <p:cNvSpPr txBox="1">
            <a:spLocks noGrp="1"/>
          </p:cNvSpPr>
          <p:nvPr>
            <p:ph type="title" idx="2"/>
          </p:nvPr>
        </p:nvSpPr>
        <p:spPr>
          <a:xfrm>
            <a:off x="3140702" y="690650"/>
            <a:ext cx="2862600" cy="1042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8000">
                <a:solidFill>
                  <a:schemeClr val="lt1"/>
                </a:solidFill>
              </a:defRPr>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a:endParaRPr/>
          </a:p>
        </p:txBody>
      </p:sp>
      <p:sp>
        <p:nvSpPr>
          <p:cNvPr id="102" name="Google Shape;102;p54"/>
          <p:cNvSpPr txBox="1">
            <a:spLocks noGrp="1"/>
          </p:cNvSpPr>
          <p:nvPr>
            <p:ph type="subTitle" idx="1"/>
          </p:nvPr>
        </p:nvSpPr>
        <p:spPr>
          <a:xfrm>
            <a:off x="3140700" y="3426325"/>
            <a:ext cx="2862600" cy="701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000"/>
              <a:buNone/>
              <a:defRPr>
                <a:solidFill>
                  <a:schemeClr val="lt1"/>
                </a:solidFill>
              </a:defRPr>
            </a:lvl1pPr>
            <a:lvl2pPr lvl="1" algn="ctr">
              <a:lnSpc>
                <a:spcPct val="100000"/>
              </a:lnSpc>
              <a:spcBef>
                <a:spcPts val="160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six columns">
  <p:cSld name="BLANK_1_1_1_1_1">
    <p:bg>
      <p:bgPr>
        <a:blipFill>
          <a:blip r:embed="rId2">
            <a:alphaModFix/>
          </a:blip>
          <a:stretch>
            <a:fillRect/>
          </a:stretch>
        </a:blipFill>
        <a:effectLst/>
      </p:bgPr>
    </p:bg>
    <p:spTree>
      <p:nvGrpSpPr>
        <p:cNvPr id="1" name="Shape 103"/>
        <p:cNvGrpSpPr/>
        <p:nvPr/>
      </p:nvGrpSpPr>
      <p:grpSpPr>
        <a:xfrm>
          <a:off x="0" y="0"/>
          <a:ext cx="0" cy="0"/>
          <a:chOff x="0" y="0"/>
          <a:chExt cx="0" cy="0"/>
        </a:xfrm>
      </p:grpSpPr>
      <p:sp>
        <p:nvSpPr>
          <p:cNvPr id="104" name="Google Shape;104;p55"/>
          <p:cNvSpPr txBox="1">
            <a:spLocks noGrp="1"/>
          </p:cNvSpPr>
          <p:nvPr>
            <p:ph type="title"/>
          </p:nvPr>
        </p:nvSpPr>
        <p:spPr>
          <a:xfrm>
            <a:off x="720000" y="1707036"/>
            <a:ext cx="2361900" cy="527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105" name="Google Shape;105;p55"/>
          <p:cNvSpPr txBox="1">
            <a:spLocks noGrp="1"/>
          </p:cNvSpPr>
          <p:nvPr>
            <p:ph type="subTitle" idx="1"/>
          </p:nvPr>
        </p:nvSpPr>
        <p:spPr>
          <a:xfrm>
            <a:off x="720000" y="2058150"/>
            <a:ext cx="23619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a:lvl1pPr>
            <a:lvl2pPr lvl="1" algn="ctr">
              <a:lnSpc>
                <a:spcPct val="100000"/>
              </a:lnSpc>
              <a:spcBef>
                <a:spcPts val="1600"/>
              </a:spcBef>
              <a:spcAft>
                <a:spcPts val="0"/>
              </a:spcAft>
              <a:buSzPts val="1600"/>
              <a:buNone/>
              <a:defRPr sz="1600"/>
            </a:lvl2pPr>
            <a:lvl3pPr lvl="2" algn="ctr">
              <a:lnSpc>
                <a:spcPct val="100000"/>
              </a:lnSpc>
              <a:spcBef>
                <a:spcPts val="1600"/>
              </a:spcBef>
              <a:spcAft>
                <a:spcPts val="0"/>
              </a:spcAft>
              <a:buSzPts val="1600"/>
              <a:buNone/>
              <a:defRPr sz="1600"/>
            </a:lvl3pPr>
            <a:lvl4pPr lvl="3" algn="ctr">
              <a:lnSpc>
                <a:spcPct val="100000"/>
              </a:lnSpc>
              <a:spcBef>
                <a:spcPts val="1600"/>
              </a:spcBef>
              <a:spcAft>
                <a:spcPts val="0"/>
              </a:spcAft>
              <a:buSzPts val="1600"/>
              <a:buNone/>
              <a:defRPr sz="1600"/>
            </a:lvl4pPr>
            <a:lvl5pPr lvl="4" algn="ctr">
              <a:lnSpc>
                <a:spcPct val="100000"/>
              </a:lnSpc>
              <a:spcBef>
                <a:spcPts val="1600"/>
              </a:spcBef>
              <a:spcAft>
                <a:spcPts val="0"/>
              </a:spcAft>
              <a:buSzPts val="1600"/>
              <a:buNone/>
              <a:defRPr sz="1600"/>
            </a:lvl5pPr>
            <a:lvl6pPr lvl="5" algn="ctr">
              <a:lnSpc>
                <a:spcPct val="100000"/>
              </a:lnSpc>
              <a:spcBef>
                <a:spcPts val="1600"/>
              </a:spcBef>
              <a:spcAft>
                <a:spcPts val="0"/>
              </a:spcAft>
              <a:buSzPts val="1600"/>
              <a:buNone/>
              <a:defRPr sz="1600"/>
            </a:lvl6pPr>
            <a:lvl7pPr lvl="6" algn="ctr">
              <a:lnSpc>
                <a:spcPct val="100000"/>
              </a:lnSpc>
              <a:spcBef>
                <a:spcPts val="1600"/>
              </a:spcBef>
              <a:spcAft>
                <a:spcPts val="0"/>
              </a:spcAft>
              <a:buSzPts val="1600"/>
              <a:buNone/>
              <a:defRPr sz="1600"/>
            </a:lvl7pPr>
            <a:lvl8pPr lvl="7" algn="ctr">
              <a:lnSpc>
                <a:spcPct val="100000"/>
              </a:lnSpc>
              <a:spcBef>
                <a:spcPts val="1600"/>
              </a:spcBef>
              <a:spcAft>
                <a:spcPts val="0"/>
              </a:spcAft>
              <a:buSzPts val="1600"/>
              <a:buNone/>
              <a:defRPr sz="1600"/>
            </a:lvl8pPr>
            <a:lvl9pPr lvl="8" algn="ctr">
              <a:lnSpc>
                <a:spcPct val="100000"/>
              </a:lnSpc>
              <a:spcBef>
                <a:spcPts val="1600"/>
              </a:spcBef>
              <a:spcAft>
                <a:spcPts val="1600"/>
              </a:spcAft>
              <a:buSzPts val="1600"/>
              <a:buNone/>
              <a:defRPr sz="1600"/>
            </a:lvl9pPr>
          </a:lstStyle>
          <a:p>
            <a:endParaRPr/>
          </a:p>
        </p:txBody>
      </p:sp>
      <p:sp>
        <p:nvSpPr>
          <p:cNvPr id="106" name="Google Shape;106;p55"/>
          <p:cNvSpPr txBox="1">
            <a:spLocks noGrp="1"/>
          </p:cNvSpPr>
          <p:nvPr>
            <p:ph type="title" idx="2"/>
          </p:nvPr>
        </p:nvSpPr>
        <p:spPr>
          <a:xfrm>
            <a:off x="3391050" y="1707036"/>
            <a:ext cx="2336700" cy="527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107" name="Google Shape;107;p55"/>
          <p:cNvSpPr txBox="1">
            <a:spLocks noGrp="1"/>
          </p:cNvSpPr>
          <p:nvPr>
            <p:ph type="subTitle" idx="3"/>
          </p:nvPr>
        </p:nvSpPr>
        <p:spPr>
          <a:xfrm>
            <a:off x="3391050" y="2058150"/>
            <a:ext cx="23619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a:lvl1pPr>
            <a:lvl2pPr lvl="1" algn="ctr">
              <a:lnSpc>
                <a:spcPct val="100000"/>
              </a:lnSpc>
              <a:spcBef>
                <a:spcPts val="1600"/>
              </a:spcBef>
              <a:spcAft>
                <a:spcPts val="0"/>
              </a:spcAft>
              <a:buSzPts val="1600"/>
              <a:buNone/>
              <a:defRPr sz="1600"/>
            </a:lvl2pPr>
            <a:lvl3pPr lvl="2" algn="ctr">
              <a:lnSpc>
                <a:spcPct val="100000"/>
              </a:lnSpc>
              <a:spcBef>
                <a:spcPts val="1600"/>
              </a:spcBef>
              <a:spcAft>
                <a:spcPts val="0"/>
              </a:spcAft>
              <a:buSzPts val="1600"/>
              <a:buNone/>
              <a:defRPr sz="1600"/>
            </a:lvl3pPr>
            <a:lvl4pPr lvl="3" algn="ctr">
              <a:lnSpc>
                <a:spcPct val="100000"/>
              </a:lnSpc>
              <a:spcBef>
                <a:spcPts val="1600"/>
              </a:spcBef>
              <a:spcAft>
                <a:spcPts val="0"/>
              </a:spcAft>
              <a:buSzPts val="1600"/>
              <a:buNone/>
              <a:defRPr sz="1600"/>
            </a:lvl4pPr>
            <a:lvl5pPr lvl="4" algn="ctr">
              <a:lnSpc>
                <a:spcPct val="100000"/>
              </a:lnSpc>
              <a:spcBef>
                <a:spcPts val="1600"/>
              </a:spcBef>
              <a:spcAft>
                <a:spcPts val="0"/>
              </a:spcAft>
              <a:buSzPts val="1600"/>
              <a:buNone/>
              <a:defRPr sz="1600"/>
            </a:lvl5pPr>
            <a:lvl6pPr lvl="5" algn="ctr">
              <a:lnSpc>
                <a:spcPct val="100000"/>
              </a:lnSpc>
              <a:spcBef>
                <a:spcPts val="1600"/>
              </a:spcBef>
              <a:spcAft>
                <a:spcPts val="0"/>
              </a:spcAft>
              <a:buSzPts val="1600"/>
              <a:buNone/>
              <a:defRPr sz="1600"/>
            </a:lvl6pPr>
            <a:lvl7pPr lvl="6" algn="ctr">
              <a:lnSpc>
                <a:spcPct val="100000"/>
              </a:lnSpc>
              <a:spcBef>
                <a:spcPts val="1600"/>
              </a:spcBef>
              <a:spcAft>
                <a:spcPts val="0"/>
              </a:spcAft>
              <a:buSzPts val="1600"/>
              <a:buNone/>
              <a:defRPr sz="1600"/>
            </a:lvl7pPr>
            <a:lvl8pPr lvl="7" algn="ctr">
              <a:lnSpc>
                <a:spcPct val="100000"/>
              </a:lnSpc>
              <a:spcBef>
                <a:spcPts val="1600"/>
              </a:spcBef>
              <a:spcAft>
                <a:spcPts val="0"/>
              </a:spcAft>
              <a:buSzPts val="1600"/>
              <a:buNone/>
              <a:defRPr sz="1600"/>
            </a:lvl8pPr>
            <a:lvl9pPr lvl="8" algn="ctr">
              <a:lnSpc>
                <a:spcPct val="100000"/>
              </a:lnSpc>
              <a:spcBef>
                <a:spcPts val="1600"/>
              </a:spcBef>
              <a:spcAft>
                <a:spcPts val="1600"/>
              </a:spcAft>
              <a:buSzPts val="1600"/>
              <a:buNone/>
              <a:defRPr sz="1600"/>
            </a:lvl9pPr>
          </a:lstStyle>
          <a:p>
            <a:endParaRPr/>
          </a:p>
        </p:txBody>
      </p:sp>
      <p:sp>
        <p:nvSpPr>
          <p:cNvPr id="108" name="Google Shape;108;p55"/>
          <p:cNvSpPr txBox="1">
            <a:spLocks noGrp="1"/>
          </p:cNvSpPr>
          <p:nvPr>
            <p:ph type="title" idx="4"/>
          </p:nvPr>
        </p:nvSpPr>
        <p:spPr>
          <a:xfrm>
            <a:off x="720000" y="3477833"/>
            <a:ext cx="2361900" cy="527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109" name="Google Shape;109;p55"/>
          <p:cNvSpPr txBox="1">
            <a:spLocks noGrp="1"/>
          </p:cNvSpPr>
          <p:nvPr>
            <p:ph type="subTitle" idx="5"/>
          </p:nvPr>
        </p:nvSpPr>
        <p:spPr>
          <a:xfrm>
            <a:off x="720000" y="3828948"/>
            <a:ext cx="23619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a:lvl1pPr>
            <a:lvl2pPr lvl="1" algn="ctr">
              <a:lnSpc>
                <a:spcPct val="100000"/>
              </a:lnSpc>
              <a:spcBef>
                <a:spcPts val="1600"/>
              </a:spcBef>
              <a:spcAft>
                <a:spcPts val="0"/>
              </a:spcAft>
              <a:buSzPts val="1600"/>
              <a:buNone/>
              <a:defRPr sz="1600"/>
            </a:lvl2pPr>
            <a:lvl3pPr lvl="2" algn="ctr">
              <a:lnSpc>
                <a:spcPct val="100000"/>
              </a:lnSpc>
              <a:spcBef>
                <a:spcPts val="1600"/>
              </a:spcBef>
              <a:spcAft>
                <a:spcPts val="0"/>
              </a:spcAft>
              <a:buSzPts val="1600"/>
              <a:buNone/>
              <a:defRPr sz="1600"/>
            </a:lvl3pPr>
            <a:lvl4pPr lvl="3" algn="ctr">
              <a:lnSpc>
                <a:spcPct val="100000"/>
              </a:lnSpc>
              <a:spcBef>
                <a:spcPts val="1600"/>
              </a:spcBef>
              <a:spcAft>
                <a:spcPts val="0"/>
              </a:spcAft>
              <a:buSzPts val="1600"/>
              <a:buNone/>
              <a:defRPr sz="1600"/>
            </a:lvl4pPr>
            <a:lvl5pPr lvl="4" algn="ctr">
              <a:lnSpc>
                <a:spcPct val="100000"/>
              </a:lnSpc>
              <a:spcBef>
                <a:spcPts val="1600"/>
              </a:spcBef>
              <a:spcAft>
                <a:spcPts val="0"/>
              </a:spcAft>
              <a:buSzPts val="1600"/>
              <a:buNone/>
              <a:defRPr sz="1600"/>
            </a:lvl5pPr>
            <a:lvl6pPr lvl="5" algn="ctr">
              <a:lnSpc>
                <a:spcPct val="100000"/>
              </a:lnSpc>
              <a:spcBef>
                <a:spcPts val="1600"/>
              </a:spcBef>
              <a:spcAft>
                <a:spcPts val="0"/>
              </a:spcAft>
              <a:buSzPts val="1600"/>
              <a:buNone/>
              <a:defRPr sz="1600"/>
            </a:lvl6pPr>
            <a:lvl7pPr lvl="6" algn="ctr">
              <a:lnSpc>
                <a:spcPct val="100000"/>
              </a:lnSpc>
              <a:spcBef>
                <a:spcPts val="1600"/>
              </a:spcBef>
              <a:spcAft>
                <a:spcPts val="0"/>
              </a:spcAft>
              <a:buSzPts val="1600"/>
              <a:buNone/>
              <a:defRPr sz="1600"/>
            </a:lvl7pPr>
            <a:lvl8pPr lvl="7" algn="ctr">
              <a:lnSpc>
                <a:spcPct val="100000"/>
              </a:lnSpc>
              <a:spcBef>
                <a:spcPts val="1600"/>
              </a:spcBef>
              <a:spcAft>
                <a:spcPts val="0"/>
              </a:spcAft>
              <a:buSzPts val="1600"/>
              <a:buNone/>
              <a:defRPr sz="1600"/>
            </a:lvl8pPr>
            <a:lvl9pPr lvl="8" algn="ctr">
              <a:lnSpc>
                <a:spcPct val="100000"/>
              </a:lnSpc>
              <a:spcBef>
                <a:spcPts val="1600"/>
              </a:spcBef>
              <a:spcAft>
                <a:spcPts val="1600"/>
              </a:spcAft>
              <a:buSzPts val="1600"/>
              <a:buNone/>
              <a:defRPr sz="1600"/>
            </a:lvl9pPr>
          </a:lstStyle>
          <a:p>
            <a:endParaRPr/>
          </a:p>
        </p:txBody>
      </p:sp>
      <p:sp>
        <p:nvSpPr>
          <p:cNvPr id="110" name="Google Shape;110;p55"/>
          <p:cNvSpPr txBox="1">
            <a:spLocks noGrp="1"/>
          </p:cNvSpPr>
          <p:nvPr>
            <p:ph type="title" idx="6"/>
          </p:nvPr>
        </p:nvSpPr>
        <p:spPr>
          <a:xfrm>
            <a:off x="3391050" y="3477833"/>
            <a:ext cx="2336700" cy="527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111" name="Google Shape;111;p55"/>
          <p:cNvSpPr txBox="1">
            <a:spLocks noGrp="1"/>
          </p:cNvSpPr>
          <p:nvPr>
            <p:ph type="subTitle" idx="7"/>
          </p:nvPr>
        </p:nvSpPr>
        <p:spPr>
          <a:xfrm>
            <a:off x="3391050" y="3828948"/>
            <a:ext cx="23619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a:lvl1pPr>
            <a:lvl2pPr lvl="1" algn="ctr">
              <a:lnSpc>
                <a:spcPct val="100000"/>
              </a:lnSpc>
              <a:spcBef>
                <a:spcPts val="1600"/>
              </a:spcBef>
              <a:spcAft>
                <a:spcPts val="0"/>
              </a:spcAft>
              <a:buSzPts val="1600"/>
              <a:buNone/>
              <a:defRPr sz="1600"/>
            </a:lvl2pPr>
            <a:lvl3pPr lvl="2" algn="ctr">
              <a:lnSpc>
                <a:spcPct val="100000"/>
              </a:lnSpc>
              <a:spcBef>
                <a:spcPts val="1600"/>
              </a:spcBef>
              <a:spcAft>
                <a:spcPts val="0"/>
              </a:spcAft>
              <a:buSzPts val="1600"/>
              <a:buNone/>
              <a:defRPr sz="1600"/>
            </a:lvl3pPr>
            <a:lvl4pPr lvl="3" algn="ctr">
              <a:lnSpc>
                <a:spcPct val="100000"/>
              </a:lnSpc>
              <a:spcBef>
                <a:spcPts val="1600"/>
              </a:spcBef>
              <a:spcAft>
                <a:spcPts val="0"/>
              </a:spcAft>
              <a:buSzPts val="1600"/>
              <a:buNone/>
              <a:defRPr sz="1600"/>
            </a:lvl4pPr>
            <a:lvl5pPr lvl="4" algn="ctr">
              <a:lnSpc>
                <a:spcPct val="100000"/>
              </a:lnSpc>
              <a:spcBef>
                <a:spcPts val="1600"/>
              </a:spcBef>
              <a:spcAft>
                <a:spcPts val="0"/>
              </a:spcAft>
              <a:buSzPts val="1600"/>
              <a:buNone/>
              <a:defRPr sz="1600"/>
            </a:lvl5pPr>
            <a:lvl6pPr lvl="5" algn="ctr">
              <a:lnSpc>
                <a:spcPct val="100000"/>
              </a:lnSpc>
              <a:spcBef>
                <a:spcPts val="1600"/>
              </a:spcBef>
              <a:spcAft>
                <a:spcPts val="0"/>
              </a:spcAft>
              <a:buSzPts val="1600"/>
              <a:buNone/>
              <a:defRPr sz="1600"/>
            </a:lvl6pPr>
            <a:lvl7pPr lvl="6" algn="ctr">
              <a:lnSpc>
                <a:spcPct val="100000"/>
              </a:lnSpc>
              <a:spcBef>
                <a:spcPts val="1600"/>
              </a:spcBef>
              <a:spcAft>
                <a:spcPts val="0"/>
              </a:spcAft>
              <a:buSzPts val="1600"/>
              <a:buNone/>
              <a:defRPr sz="1600"/>
            </a:lvl7pPr>
            <a:lvl8pPr lvl="7" algn="ctr">
              <a:lnSpc>
                <a:spcPct val="100000"/>
              </a:lnSpc>
              <a:spcBef>
                <a:spcPts val="1600"/>
              </a:spcBef>
              <a:spcAft>
                <a:spcPts val="0"/>
              </a:spcAft>
              <a:buSzPts val="1600"/>
              <a:buNone/>
              <a:defRPr sz="1600"/>
            </a:lvl8pPr>
            <a:lvl9pPr lvl="8" algn="ctr">
              <a:lnSpc>
                <a:spcPct val="100000"/>
              </a:lnSpc>
              <a:spcBef>
                <a:spcPts val="1600"/>
              </a:spcBef>
              <a:spcAft>
                <a:spcPts val="1600"/>
              </a:spcAft>
              <a:buSzPts val="1600"/>
              <a:buNone/>
              <a:defRPr sz="1600"/>
            </a:lvl9pPr>
          </a:lstStyle>
          <a:p>
            <a:endParaRPr/>
          </a:p>
        </p:txBody>
      </p:sp>
      <p:sp>
        <p:nvSpPr>
          <p:cNvPr id="112" name="Google Shape;112;p55"/>
          <p:cNvSpPr txBox="1">
            <a:spLocks noGrp="1"/>
          </p:cNvSpPr>
          <p:nvPr>
            <p:ph type="title" idx="8"/>
          </p:nvPr>
        </p:nvSpPr>
        <p:spPr>
          <a:xfrm>
            <a:off x="6062075" y="1707036"/>
            <a:ext cx="2361900" cy="527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113" name="Google Shape;113;p55"/>
          <p:cNvSpPr txBox="1">
            <a:spLocks noGrp="1"/>
          </p:cNvSpPr>
          <p:nvPr>
            <p:ph type="subTitle" idx="9"/>
          </p:nvPr>
        </p:nvSpPr>
        <p:spPr>
          <a:xfrm>
            <a:off x="6062075" y="2058150"/>
            <a:ext cx="23619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a:lvl1pPr>
            <a:lvl2pPr lvl="1" algn="ctr">
              <a:lnSpc>
                <a:spcPct val="100000"/>
              </a:lnSpc>
              <a:spcBef>
                <a:spcPts val="1600"/>
              </a:spcBef>
              <a:spcAft>
                <a:spcPts val="0"/>
              </a:spcAft>
              <a:buSzPts val="1600"/>
              <a:buNone/>
              <a:defRPr sz="1600"/>
            </a:lvl2pPr>
            <a:lvl3pPr lvl="2" algn="ctr">
              <a:lnSpc>
                <a:spcPct val="100000"/>
              </a:lnSpc>
              <a:spcBef>
                <a:spcPts val="1600"/>
              </a:spcBef>
              <a:spcAft>
                <a:spcPts val="0"/>
              </a:spcAft>
              <a:buSzPts val="1600"/>
              <a:buNone/>
              <a:defRPr sz="1600"/>
            </a:lvl3pPr>
            <a:lvl4pPr lvl="3" algn="ctr">
              <a:lnSpc>
                <a:spcPct val="100000"/>
              </a:lnSpc>
              <a:spcBef>
                <a:spcPts val="1600"/>
              </a:spcBef>
              <a:spcAft>
                <a:spcPts val="0"/>
              </a:spcAft>
              <a:buSzPts val="1600"/>
              <a:buNone/>
              <a:defRPr sz="1600"/>
            </a:lvl4pPr>
            <a:lvl5pPr lvl="4" algn="ctr">
              <a:lnSpc>
                <a:spcPct val="100000"/>
              </a:lnSpc>
              <a:spcBef>
                <a:spcPts val="1600"/>
              </a:spcBef>
              <a:spcAft>
                <a:spcPts val="0"/>
              </a:spcAft>
              <a:buSzPts val="1600"/>
              <a:buNone/>
              <a:defRPr sz="1600"/>
            </a:lvl5pPr>
            <a:lvl6pPr lvl="5" algn="ctr">
              <a:lnSpc>
                <a:spcPct val="100000"/>
              </a:lnSpc>
              <a:spcBef>
                <a:spcPts val="1600"/>
              </a:spcBef>
              <a:spcAft>
                <a:spcPts val="0"/>
              </a:spcAft>
              <a:buSzPts val="1600"/>
              <a:buNone/>
              <a:defRPr sz="1600"/>
            </a:lvl6pPr>
            <a:lvl7pPr lvl="6" algn="ctr">
              <a:lnSpc>
                <a:spcPct val="100000"/>
              </a:lnSpc>
              <a:spcBef>
                <a:spcPts val="1600"/>
              </a:spcBef>
              <a:spcAft>
                <a:spcPts val="0"/>
              </a:spcAft>
              <a:buSzPts val="1600"/>
              <a:buNone/>
              <a:defRPr sz="1600"/>
            </a:lvl7pPr>
            <a:lvl8pPr lvl="7" algn="ctr">
              <a:lnSpc>
                <a:spcPct val="100000"/>
              </a:lnSpc>
              <a:spcBef>
                <a:spcPts val="1600"/>
              </a:spcBef>
              <a:spcAft>
                <a:spcPts val="0"/>
              </a:spcAft>
              <a:buSzPts val="1600"/>
              <a:buNone/>
              <a:defRPr sz="1600"/>
            </a:lvl8pPr>
            <a:lvl9pPr lvl="8" algn="ctr">
              <a:lnSpc>
                <a:spcPct val="100000"/>
              </a:lnSpc>
              <a:spcBef>
                <a:spcPts val="1600"/>
              </a:spcBef>
              <a:spcAft>
                <a:spcPts val="1600"/>
              </a:spcAft>
              <a:buSzPts val="1600"/>
              <a:buNone/>
              <a:defRPr sz="1600"/>
            </a:lvl9pPr>
          </a:lstStyle>
          <a:p>
            <a:endParaRPr/>
          </a:p>
        </p:txBody>
      </p:sp>
      <p:sp>
        <p:nvSpPr>
          <p:cNvPr id="114" name="Google Shape;114;p55"/>
          <p:cNvSpPr txBox="1">
            <a:spLocks noGrp="1"/>
          </p:cNvSpPr>
          <p:nvPr>
            <p:ph type="title" idx="13"/>
          </p:nvPr>
        </p:nvSpPr>
        <p:spPr>
          <a:xfrm>
            <a:off x="6074675" y="3477833"/>
            <a:ext cx="2336700" cy="527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115" name="Google Shape;115;p55"/>
          <p:cNvSpPr txBox="1">
            <a:spLocks noGrp="1"/>
          </p:cNvSpPr>
          <p:nvPr>
            <p:ph type="subTitle" idx="14"/>
          </p:nvPr>
        </p:nvSpPr>
        <p:spPr>
          <a:xfrm>
            <a:off x="6062075" y="3828948"/>
            <a:ext cx="23619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a:lvl1pPr>
            <a:lvl2pPr lvl="1" algn="ctr">
              <a:lnSpc>
                <a:spcPct val="100000"/>
              </a:lnSpc>
              <a:spcBef>
                <a:spcPts val="1600"/>
              </a:spcBef>
              <a:spcAft>
                <a:spcPts val="0"/>
              </a:spcAft>
              <a:buSzPts val="1600"/>
              <a:buNone/>
              <a:defRPr sz="1600"/>
            </a:lvl2pPr>
            <a:lvl3pPr lvl="2" algn="ctr">
              <a:lnSpc>
                <a:spcPct val="100000"/>
              </a:lnSpc>
              <a:spcBef>
                <a:spcPts val="1600"/>
              </a:spcBef>
              <a:spcAft>
                <a:spcPts val="0"/>
              </a:spcAft>
              <a:buSzPts val="1600"/>
              <a:buNone/>
              <a:defRPr sz="1600"/>
            </a:lvl3pPr>
            <a:lvl4pPr lvl="3" algn="ctr">
              <a:lnSpc>
                <a:spcPct val="100000"/>
              </a:lnSpc>
              <a:spcBef>
                <a:spcPts val="1600"/>
              </a:spcBef>
              <a:spcAft>
                <a:spcPts val="0"/>
              </a:spcAft>
              <a:buSzPts val="1600"/>
              <a:buNone/>
              <a:defRPr sz="1600"/>
            </a:lvl4pPr>
            <a:lvl5pPr lvl="4" algn="ctr">
              <a:lnSpc>
                <a:spcPct val="100000"/>
              </a:lnSpc>
              <a:spcBef>
                <a:spcPts val="1600"/>
              </a:spcBef>
              <a:spcAft>
                <a:spcPts val="0"/>
              </a:spcAft>
              <a:buSzPts val="1600"/>
              <a:buNone/>
              <a:defRPr sz="1600"/>
            </a:lvl5pPr>
            <a:lvl6pPr lvl="5" algn="ctr">
              <a:lnSpc>
                <a:spcPct val="100000"/>
              </a:lnSpc>
              <a:spcBef>
                <a:spcPts val="1600"/>
              </a:spcBef>
              <a:spcAft>
                <a:spcPts val="0"/>
              </a:spcAft>
              <a:buSzPts val="1600"/>
              <a:buNone/>
              <a:defRPr sz="1600"/>
            </a:lvl6pPr>
            <a:lvl7pPr lvl="6" algn="ctr">
              <a:lnSpc>
                <a:spcPct val="100000"/>
              </a:lnSpc>
              <a:spcBef>
                <a:spcPts val="1600"/>
              </a:spcBef>
              <a:spcAft>
                <a:spcPts val="0"/>
              </a:spcAft>
              <a:buSzPts val="1600"/>
              <a:buNone/>
              <a:defRPr sz="1600"/>
            </a:lvl7pPr>
            <a:lvl8pPr lvl="7" algn="ctr">
              <a:lnSpc>
                <a:spcPct val="100000"/>
              </a:lnSpc>
              <a:spcBef>
                <a:spcPts val="1600"/>
              </a:spcBef>
              <a:spcAft>
                <a:spcPts val="0"/>
              </a:spcAft>
              <a:buSzPts val="1600"/>
              <a:buNone/>
              <a:defRPr sz="1600"/>
            </a:lvl8pPr>
            <a:lvl9pPr lvl="8" algn="ctr">
              <a:lnSpc>
                <a:spcPct val="100000"/>
              </a:lnSpc>
              <a:spcBef>
                <a:spcPts val="1600"/>
              </a:spcBef>
              <a:spcAft>
                <a:spcPts val="1600"/>
              </a:spcAft>
              <a:buSzPts val="1600"/>
              <a:buNone/>
              <a:defRPr sz="1600"/>
            </a:lvl9pPr>
          </a:lstStyle>
          <a:p>
            <a:endParaRPr/>
          </a:p>
        </p:txBody>
      </p:sp>
      <p:sp>
        <p:nvSpPr>
          <p:cNvPr id="116" name="Google Shape;116;p55"/>
          <p:cNvSpPr txBox="1">
            <a:spLocks noGrp="1"/>
          </p:cNvSpPr>
          <p:nvPr>
            <p:ph type="title" idx="15"/>
          </p:nvPr>
        </p:nvSpPr>
        <p:spPr>
          <a:xfrm>
            <a:off x="720000" y="352701"/>
            <a:ext cx="77040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3">
  <p:cSld name="CUSTOM_2">
    <p:bg>
      <p:bgPr>
        <a:blipFill>
          <a:blip r:embed="rId2">
            <a:alphaModFix/>
          </a:blip>
          <a:stretch>
            <a:fillRect/>
          </a:stretch>
        </a:blipFill>
        <a:effectLst/>
      </p:bgPr>
    </p:bg>
    <p:spTree>
      <p:nvGrpSpPr>
        <p:cNvPr id="1" name="Shape 117"/>
        <p:cNvGrpSpPr/>
        <p:nvPr/>
      </p:nvGrpSpPr>
      <p:grpSpPr>
        <a:xfrm>
          <a:off x="0" y="0"/>
          <a:ext cx="0" cy="0"/>
          <a:chOff x="0" y="0"/>
          <a:chExt cx="0" cy="0"/>
        </a:xfrm>
      </p:grpSpPr>
      <p:sp>
        <p:nvSpPr>
          <p:cNvPr id="118" name="Google Shape;118;p56"/>
          <p:cNvSpPr txBox="1">
            <a:spLocks noGrp="1"/>
          </p:cNvSpPr>
          <p:nvPr>
            <p:ph type="subTitle" idx="1"/>
          </p:nvPr>
        </p:nvSpPr>
        <p:spPr>
          <a:xfrm>
            <a:off x="5184900" y="1965300"/>
            <a:ext cx="3239100" cy="1212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000"/>
              <a:buNone/>
              <a:defRPr/>
            </a:lvl1pPr>
            <a:lvl2pPr lvl="1" algn="l">
              <a:lnSpc>
                <a:spcPct val="115000"/>
              </a:lnSpc>
              <a:spcBef>
                <a:spcPts val="160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a:endParaRPr/>
          </a:p>
        </p:txBody>
      </p:sp>
      <p:sp>
        <p:nvSpPr>
          <p:cNvPr id="119" name="Google Shape;119;p56"/>
          <p:cNvSpPr txBox="1">
            <a:spLocks noGrp="1"/>
          </p:cNvSpPr>
          <p:nvPr>
            <p:ph type="title"/>
          </p:nvPr>
        </p:nvSpPr>
        <p:spPr>
          <a:xfrm>
            <a:off x="720000" y="352701"/>
            <a:ext cx="77040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1">
  <p:cSld name="CUSTOM_5">
    <p:bg>
      <p:bgPr>
        <a:blipFill>
          <a:blip r:embed="rId2">
            <a:alphaModFix/>
          </a:blip>
          <a:stretch>
            <a:fillRect/>
          </a:stretch>
        </a:blipFill>
        <a:effectLst/>
      </p:bgPr>
    </p:bg>
    <p:spTree>
      <p:nvGrpSpPr>
        <p:cNvPr id="1" name="Shape 120"/>
        <p:cNvGrpSpPr/>
        <p:nvPr/>
      </p:nvGrpSpPr>
      <p:grpSpPr>
        <a:xfrm>
          <a:off x="0" y="0"/>
          <a:ext cx="0" cy="0"/>
          <a:chOff x="0" y="0"/>
          <a:chExt cx="0" cy="0"/>
        </a:xfrm>
      </p:grpSpPr>
      <p:sp>
        <p:nvSpPr>
          <p:cNvPr id="121" name="Google Shape;121;p57"/>
          <p:cNvSpPr txBox="1">
            <a:spLocks noGrp="1"/>
          </p:cNvSpPr>
          <p:nvPr>
            <p:ph type="subTitle" idx="1"/>
          </p:nvPr>
        </p:nvSpPr>
        <p:spPr>
          <a:xfrm>
            <a:off x="964125" y="2053250"/>
            <a:ext cx="3800400" cy="12129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2000"/>
              <a:buNone/>
              <a:defRPr/>
            </a:lvl1pPr>
            <a:lvl2pPr lvl="1" algn="l">
              <a:lnSpc>
                <a:spcPct val="115000"/>
              </a:lnSpc>
              <a:spcBef>
                <a:spcPts val="160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a:endParaRPr/>
          </a:p>
        </p:txBody>
      </p:sp>
      <p:sp>
        <p:nvSpPr>
          <p:cNvPr id="122" name="Google Shape;122;p57"/>
          <p:cNvSpPr txBox="1">
            <a:spLocks noGrp="1"/>
          </p:cNvSpPr>
          <p:nvPr>
            <p:ph type="title"/>
          </p:nvPr>
        </p:nvSpPr>
        <p:spPr>
          <a:xfrm>
            <a:off x="720000" y="352701"/>
            <a:ext cx="77040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2">
  <p:cSld name="CUSTOM_6">
    <p:bg>
      <p:bgPr>
        <a:blipFill>
          <a:blip r:embed="rId2">
            <a:alphaModFix/>
          </a:blip>
          <a:stretch>
            <a:fillRect/>
          </a:stretch>
        </a:blipFill>
        <a:effectLst/>
      </p:bgPr>
    </p:bg>
    <p:spTree>
      <p:nvGrpSpPr>
        <p:cNvPr id="1" name="Shape 123"/>
        <p:cNvGrpSpPr/>
        <p:nvPr/>
      </p:nvGrpSpPr>
      <p:grpSpPr>
        <a:xfrm>
          <a:off x="0" y="0"/>
          <a:ext cx="0" cy="0"/>
          <a:chOff x="0" y="0"/>
          <a:chExt cx="0" cy="0"/>
        </a:xfrm>
      </p:grpSpPr>
      <p:sp>
        <p:nvSpPr>
          <p:cNvPr id="124" name="Google Shape;124;p58"/>
          <p:cNvSpPr txBox="1">
            <a:spLocks noGrp="1"/>
          </p:cNvSpPr>
          <p:nvPr>
            <p:ph type="subTitle" idx="1"/>
          </p:nvPr>
        </p:nvSpPr>
        <p:spPr>
          <a:xfrm>
            <a:off x="4572000" y="2252875"/>
            <a:ext cx="3451500" cy="1197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000"/>
              <a:buNone/>
              <a:defRPr/>
            </a:lvl1pPr>
            <a:lvl2pPr lvl="1" algn="l">
              <a:lnSpc>
                <a:spcPct val="115000"/>
              </a:lnSpc>
              <a:spcBef>
                <a:spcPts val="1600"/>
              </a:spcBef>
              <a:spcAft>
                <a:spcPts val="0"/>
              </a:spcAft>
              <a:buSzPts val="1600"/>
              <a:buNone/>
              <a:defRPr sz="1600"/>
            </a:lvl2pPr>
            <a:lvl3pPr lvl="2" algn="l">
              <a:lnSpc>
                <a:spcPct val="115000"/>
              </a:lnSpc>
              <a:spcBef>
                <a:spcPts val="1600"/>
              </a:spcBef>
              <a:spcAft>
                <a:spcPts val="0"/>
              </a:spcAft>
              <a:buSzPts val="1600"/>
              <a:buNone/>
              <a:defRPr sz="1600"/>
            </a:lvl3pPr>
            <a:lvl4pPr lvl="3" algn="l">
              <a:lnSpc>
                <a:spcPct val="115000"/>
              </a:lnSpc>
              <a:spcBef>
                <a:spcPts val="1600"/>
              </a:spcBef>
              <a:spcAft>
                <a:spcPts val="0"/>
              </a:spcAft>
              <a:buSzPts val="1600"/>
              <a:buNone/>
              <a:defRPr sz="1600"/>
            </a:lvl4pPr>
            <a:lvl5pPr lvl="4" algn="l">
              <a:lnSpc>
                <a:spcPct val="115000"/>
              </a:lnSpc>
              <a:spcBef>
                <a:spcPts val="1600"/>
              </a:spcBef>
              <a:spcAft>
                <a:spcPts val="0"/>
              </a:spcAft>
              <a:buSzPts val="1600"/>
              <a:buNone/>
              <a:defRPr sz="1600"/>
            </a:lvl5pPr>
            <a:lvl6pPr lvl="5" algn="l">
              <a:lnSpc>
                <a:spcPct val="115000"/>
              </a:lnSpc>
              <a:spcBef>
                <a:spcPts val="1600"/>
              </a:spcBef>
              <a:spcAft>
                <a:spcPts val="0"/>
              </a:spcAft>
              <a:buSzPts val="1600"/>
              <a:buNone/>
              <a:defRPr sz="1600"/>
            </a:lvl6pPr>
            <a:lvl7pPr lvl="6" algn="l">
              <a:lnSpc>
                <a:spcPct val="115000"/>
              </a:lnSpc>
              <a:spcBef>
                <a:spcPts val="1600"/>
              </a:spcBef>
              <a:spcAft>
                <a:spcPts val="0"/>
              </a:spcAft>
              <a:buSzPts val="1600"/>
              <a:buNone/>
              <a:defRPr sz="1600"/>
            </a:lvl7pPr>
            <a:lvl8pPr lvl="7" algn="l">
              <a:lnSpc>
                <a:spcPct val="115000"/>
              </a:lnSpc>
              <a:spcBef>
                <a:spcPts val="1600"/>
              </a:spcBef>
              <a:spcAft>
                <a:spcPts val="0"/>
              </a:spcAft>
              <a:buSzPts val="1600"/>
              <a:buNone/>
              <a:defRPr sz="1600"/>
            </a:lvl8pPr>
            <a:lvl9pPr lvl="8" algn="l">
              <a:lnSpc>
                <a:spcPct val="115000"/>
              </a:lnSpc>
              <a:spcBef>
                <a:spcPts val="1600"/>
              </a:spcBef>
              <a:spcAft>
                <a:spcPts val="1600"/>
              </a:spcAft>
              <a:buSzPts val="1600"/>
              <a:buNone/>
              <a:defRPr sz="1600"/>
            </a:lvl9pPr>
          </a:lstStyle>
          <a:p>
            <a:endParaRPr/>
          </a:p>
        </p:txBody>
      </p:sp>
      <p:sp>
        <p:nvSpPr>
          <p:cNvPr id="125" name="Google Shape;125;p58"/>
          <p:cNvSpPr txBox="1">
            <a:spLocks noGrp="1"/>
          </p:cNvSpPr>
          <p:nvPr>
            <p:ph type="title"/>
          </p:nvPr>
        </p:nvSpPr>
        <p:spPr>
          <a:xfrm>
            <a:off x="720000" y="352701"/>
            <a:ext cx="77040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hanks ">
  <p:cSld name="BLANK_1_1_1_1_1_1_2_1">
    <p:bg>
      <p:bgPr>
        <a:blipFill>
          <a:blip r:embed="rId2">
            <a:alphaModFix/>
          </a:blip>
          <a:stretch>
            <a:fillRect/>
          </a:stretch>
        </a:blipFill>
        <a:effectLst/>
      </p:bgPr>
    </p:bg>
    <p:spTree>
      <p:nvGrpSpPr>
        <p:cNvPr id="1" name="Shape 126"/>
        <p:cNvGrpSpPr/>
        <p:nvPr/>
      </p:nvGrpSpPr>
      <p:grpSpPr>
        <a:xfrm>
          <a:off x="0" y="0"/>
          <a:ext cx="0" cy="0"/>
          <a:chOff x="0" y="0"/>
          <a:chExt cx="0" cy="0"/>
        </a:xfrm>
      </p:grpSpPr>
      <p:sp>
        <p:nvSpPr>
          <p:cNvPr id="127" name="Google Shape;127;p59"/>
          <p:cNvSpPr txBox="1">
            <a:spLocks noGrp="1"/>
          </p:cNvSpPr>
          <p:nvPr>
            <p:ph type="ctrTitle"/>
          </p:nvPr>
        </p:nvSpPr>
        <p:spPr>
          <a:xfrm>
            <a:off x="720000" y="232700"/>
            <a:ext cx="4592700" cy="112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28" name="Google Shape;128;p59"/>
          <p:cNvSpPr txBox="1">
            <a:spLocks noGrp="1"/>
          </p:cNvSpPr>
          <p:nvPr>
            <p:ph type="subTitle" idx="1"/>
          </p:nvPr>
        </p:nvSpPr>
        <p:spPr>
          <a:xfrm>
            <a:off x="720000" y="1355300"/>
            <a:ext cx="4592700" cy="964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0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29" name="Google Shape;129;p59"/>
          <p:cNvSpPr txBox="1"/>
          <p:nvPr/>
        </p:nvSpPr>
        <p:spPr>
          <a:xfrm>
            <a:off x="1127050" y="3137600"/>
            <a:ext cx="3739800" cy="964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chemeClr val="accent2"/>
                </a:solidFill>
                <a:latin typeface="Darker Grotesque Medium"/>
                <a:ea typeface="Darker Grotesque Medium"/>
                <a:cs typeface="Darker Grotesque Medium"/>
                <a:sym typeface="Darker Grotesque Medium"/>
              </a:rPr>
              <a:t>CREDITS: This presentation template was created by </a:t>
            </a:r>
            <a:r>
              <a:rPr lang="en" sz="1600" b="0" i="0" u="sng" strike="noStrike" cap="none">
                <a:solidFill>
                  <a:schemeClr val="dk1"/>
                </a:solidFill>
                <a:latin typeface="Darker Grotesque Medium"/>
                <a:ea typeface="Darker Grotesque Medium"/>
                <a:cs typeface="Darker Grotesque Medium"/>
                <a:sym typeface="Darker Grotesque Medium"/>
                <a:hlinkClick r:id="rId3">
                  <a:extLst>
                    <a:ext uri="{A12FA001-AC4F-418D-AE19-62706E023703}">
                      <ahyp:hlinkClr xmlns:ahyp="http://schemas.microsoft.com/office/drawing/2018/hyperlinkcolor" val="tx"/>
                    </a:ext>
                  </a:extLst>
                </a:hlinkClick>
              </a:rPr>
              <a:t>Slidesgo</a:t>
            </a:r>
            <a:r>
              <a:rPr lang="en" sz="1600" b="0" i="0" u="none" strike="noStrike" cap="none">
                <a:solidFill>
                  <a:schemeClr val="accent2"/>
                </a:solidFill>
                <a:latin typeface="Darker Grotesque Medium"/>
                <a:ea typeface="Darker Grotesque Medium"/>
                <a:cs typeface="Darker Grotesque Medium"/>
                <a:sym typeface="Darker Grotesque Medium"/>
              </a:rPr>
              <a:t>, including icons by </a:t>
            </a:r>
            <a:r>
              <a:rPr lang="en" sz="1600" b="0" i="0" u="sng" strike="noStrike" cap="none">
                <a:solidFill>
                  <a:schemeClr val="dk1"/>
                </a:solidFill>
                <a:latin typeface="Darker Grotesque Medium"/>
                <a:ea typeface="Darker Grotesque Medium"/>
                <a:cs typeface="Darker Grotesque Medium"/>
                <a:sym typeface="Darker Grotesque Medium"/>
                <a:hlinkClick r:id="rId4">
                  <a:extLst>
                    <a:ext uri="{A12FA001-AC4F-418D-AE19-62706E023703}">
                      <ahyp:hlinkClr xmlns:ahyp="http://schemas.microsoft.com/office/drawing/2018/hyperlinkcolor" val="tx"/>
                    </a:ext>
                  </a:extLst>
                </a:hlinkClick>
              </a:rPr>
              <a:t>Flaticon</a:t>
            </a:r>
            <a:r>
              <a:rPr lang="en" sz="1600" b="0" i="0" u="none" strike="noStrike" cap="none">
                <a:solidFill>
                  <a:schemeClr val="accent2"/>
                </a:solidFill>
                <a:latin typeface="Darker Grotesque Medium"/>
                <a:ea typeface="Darker Grotesque Medium"/>
                <a:cs typeface="Darker Grotesque Medium"/>
                <a:sym typeface="Darker Grotesque Medium"/>
              </a:rPr>
              <a:t>, infographics &amp; images by</a:t>
            </a:r>
            <a:r>
              <a:rPr lang="en" sz="1600" b="0" i="0" u="none" strike="noStrike" cap="none">
                <a:solidFill>
                  <a:schemeClr val="accent2"/>
                </a:solidFill>
                <a:uFill>
                  <a:noFill/>
                </a:uFill>
                <a:latin typeface="Darker Grotesque Medium"/>
                <a:ea typeface="Darker Grotesque Medium"/>
                <a:cs typeface="Darker Grotesque Medium"/>
                <a:sym typeface="Darker Grotesque Medium"/>
                <a:hlinkClick r:id="rId5">
                  <a:extLst>
                    <a:ext uri="{A12FA001-AC4F-418D-AE19-62706E023703}">
                      <ahyp:hlinkClr xmlns:ahyp="http://schemas.microsoft.com/office/drawing/2018/hyperlinkcolor" val="tx"/>
                    </a:ext>
                  </a:extLst>
                </a:hlinkClick>
              </a:rPr>
              <a:t> </a:t>
            </a:r>
            <a:r>
              <a:rPr lang="en" sz="1600" b="0" i="0" u="sng" strike="noStrike" cap="none">
                <a:solidFill>
                  <a:schemeClr val="dk1"/>
                </a:solidFill>
                <a:latin typeface="Darker Grotesque Medium"/>
                <a:ea typeface="Darker Grotesque Medium"/>
                <a:cs typeface="Darker Grotesque Medium"/>
                <a:sym typeface="Darker Grotesque Medium"/>
                <a:hlinkClick r:id="rId5">
                  <a:extLst>
                    <a:ext uri="{A12FA001-AC4F-418D-AE19-62706E023703}">
                      <ahyp:hlinkClr xmlns:ahyp="http://schemas.microsoft.com/office/drawing/2018/hyperlinkcolor" val="tx"/>
                    </a:ext>
                  </a:extLst>
                </a:hlinkClick>
              </a:rPr>
              <a:t>Freepik</a:t>
            </a:r>
            <a:r>
              <a:rPr lang="en" sz="1600" b="0" i="0" u="none" strike="noStrike" cap="none">
                <a:solidFill>
                  <a:schemeClr val="accent2"/>
                </a:solidFill>
                <a:latin typeface="Darker Grotesque Medium"/>
                <a:ea typeface="Darker Grotesque Medium"/>
                <a:cs typeface="Darker Grotesque Medium"/>
                <a:sym typeface="Darker Grotesque Medium"/>
              </a:rPr>
              <a:t>.</a:t>
            </a:r>
            <a:endParaRPr sz="1600" b="0" i="0" u="none" strike="noStrike" cap="none">
              <a:solidFill>
                <a:schemeClr val="accent2"/>
              </a:solidFill>
              <a:latin typeface="Darker Grotesque Medium"/>
              <a:ea typeface="Darker Grotesque Medium"/>
              <a:cs typeface="Darker Grotesque Medium"/>
              <a:sym typeface="Darker Grotesque Medium"/>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
  <p:cSld name="CUSTOM_3">
    <p:bg>
      <p:bgPr>
        <a:blipFill>
          <a:blip r:embed="rId2">
            <a:alphaModFix/>
          </a:blip>
          <a:stretch>
            <a:fillRect/>
          </a:stretch>
        </a:blipFill>
        <a:effectLst/>
      </p:bgPr>
    </p:bg>
    <p:spTree>
      <p:nvGrpSpPr>
        <p:cNvPr id="1" name="Shape 130"/>
        <p:cNvGrpSpPr/>
        <p:nvPr/>
      </p:nvGrpSpPr>
      <p:grpSpPr>
        <a:xfrm>
          <a:off x="0" y="0"/>
          <a:ext cx="0" cy="0"/>
          <a:chOff x="0" y="0"/>
          <a:chExt cx="0" cy="0"/>
        </a:xfrm>
      </p:grpSpPr>
      <p:sp>
        <p:nvSpPr>
          <p:cNvPr id="131" name="Google Shape;131;p60"/>
          <p:cNvSpPr txBox="1">
            <a:spLocks noGrp="1"/>
          </p:cNvSpPr>
          <p:nvPr>
            <p:ph type="title"/>
          </p:nvPr>
        </p:nvSpPr>
        <p:spPr>
          <a:xfrm>
            <a:off x="720000" y="352701"/>
            <a:ext cx="77040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2">
  <p:cSld name="CUSTOM_4">
    <p:bg>
      <p:bgPr>
        <a:blipFill>
          <a:blip r:embed="rId2">
            <a:alphaModFix/>
          </a:blip>
          <a:stretch>
            <a:fillRect/>
          </a:stretch>
        </a:blipFill>
        <a:effectLst/>
      </p:bgPr>
    </p:bg>
    <p:spTree>
      <p:nvGrpSpPr>
        <p:cNvPr id="1" name="Shape 132"/>
        <p:cNvGrpSpPr/>
        <p:nvPr/>
      </p:nvGrpSpPr>
      <p:grpSpPr>
        <a:xfrm>
          <a:off x="0" y="0"/>
          <a:ext cx="0" cy="0"/>
          <a:chOff x="0" y="0"/>
          <a:chExt cx="0" cy="0"/>
        </a:xfrm>
      </p:grpSpPr>
      <p:sp>
        <p:nvSpPr>
          <p:cNvPr id="133" name="Google Shape;133;p61"/>
          <p:cNvSpPr txBox="1">
            <a:spLocks noGrp="1"/>
          </p:cNvSpPr>
          <p:nvPr>
            <p:ph type="title"/>
          </p:nvPr>
        </p:nvSpPr>
        <p:spPr>
          <a:xfrm>
            <a:off x="720000" y="352701"/>
            <a:ext cx="77040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34"/>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35"/>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s">
  <p:cSld name="BLANK_1">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37"/>
          <p:cNvSpPr txBox="1">
            <a:spLocks noGrp="1"/>
          </p:cNvSpPr>
          <p:nvPr>
            <p:ph type="title"/>
          </p:nvPr>
        </p:nvSpPr>
        <p:spPr>
          <a:xfrm>
            <a:off x="1543370" y="1370800"/>
            <a:ext cx="2439300" cy="527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6" name="Google Shape;16;p37"/>
          <p:cNvSpPr txBox="1">
            <a:spLocks noGrp="1"/>
          </p:cNvSpPr>
          <p:nvPr>
            <p:ph type="title" idx="2"/>
          </p:nvPr>
        </p:nvSpPr>
        <p:spPr>
          <a:xfrm>
            <a:off x="884000" y="1470575"/>
            <a:ext cx="659400" cy="5934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SzPts val="3000"/>
              <a:buNone/>
              <a:defRPr sz="3600">
                <a:solidFill>
                  <a:schemeClr val="accent2"/>
                </a:solidFill>
              </a:defRPr>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17" name="Google Shape;17;p37"/>
          <p:cNvSpPr txBox="1">
            <a:spLocks noGrp="1"/>
          </p:cNvSpPr>
          <p:nvPr>
            <p:ph type="subTitle" idx="1"/>
          </p:nvPr>
        </p:nvSpPr>
        <p:spPr>
          <a:xfrm>
            <a:off x="1543386" y="1804925"/>
            <a:ext cx="2722800" cy="766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1"/>
              </a:buClr>
              <a:buSzPts val="1600"/>
              <a:buNone/>
              <a:defRPr>
                <a:solidFill>
                  <a:schemeClr val="dk1"/>
                </a:solidFill>
              </a:defRPr>
            </a:lvl1pPr>
            <a:lvl2pPr lvl="1" algn="l">
              <a:lnSpc>
                <a:spcPct val="100000"/>
              </a:lnSpc>
              <a:spcBef>
                <a:spcPts val="1600"/>
              </a:spcBef>
              <a:spcAft>
                <a:spcPts val="0"/>
              </a:spcAft>
              <a:buSzPts val="1600"/>
              <a:buNone/>
              <a:defRPr sz="1600"/>
            </a:lvl2pPr>
            <a:lvl3pPr lvl="2" algn="l">
              <a:lnSpc>
                <a:spcPct val="100000"/>
              </a:lnSpc>
              <a:spcBef>
                <a:spcPts val="1600"/>
              </a:spcBef>
              <a:spcAft>
                <a:spcPts val="0"/>
              </a:spcAft>
              <a:buSzPts val="1600"/>
              <a:buNone/>
              <a:defRPr sz="1600"/>
            </a:lvl3pPr>
            <a:lvl4pPr lvl="3" algn="l">
              <a:lnSpc>
                <a:spcPct val="100000"/>
              </a:lnSpc>
              <a:spcBef>
                <a:spcPts val="1600"/>
              </a:spcBef>
              <a:spcAft>
                <a:spcPts val="0"/>
              </a:spcAft>
              <a:buSzPts val="1600"/>
              <a:buNone/>
              <a:defRPr sz="1600"/>
            </a:lvl4pPr>
            <a:lvl5pPr lvl="4" algn="l">
              <a:lnSpc>
                <a:spcPct val="100000"/>
              </a:lnSpc>
              <a:spcBef>
                <a:spcPts val="1600"/>
              </a:spcBef>
              <a:spcAft>
                <a:spcPts val="0"/>
              </a:spcAft>
              <a:buSzPts val="1600"/>
              <a:buNone/>
              <a:defRPr sz="1600"/>
            </a:lvl5pPr>
            <a:lvl6pPr lvl="5" algn="l">
              <a:lnSpc>
                <a:spcPct val="100000"/>
              </a:lnSpc>
              <a:spcBef>
                <a:spcPts val="1600"/>
              </a:spcBef>
              <a:spcAft>
                <a:spcPts val="0"/>
              </a:spcAft>
              <a:buSzPts val="1600"/>
              <a:buNone/>
              <a:defRPr sz="1600"/>
            </a:lvl6pPr>
            <a:lvl7pPr lvl="6" algn="l">
              <a:lnSpc>
                <a:spcPct val="100000"/>
              </a:lnSpc>
              <a:spcBef>
                <a:spcPts val="1600"/>
              </a:spcBef>
              <a:spcAft>
                <a:spcPts val="0"/>
              </a:spcAft>
              <a:buSzPts val="1600"/>
              <a:buNone/>
              <a:defRPr sz="1600"/>
            </a:lvl7pPr>
            <a:lvl8pPr lvl="7" algn="l">
              <a:lnSpc>
                <a:spcPct val="100000"/>
              </a:lnSpc>
              <a:spcBef>
                <a:spcPts val="1600"/>
              </a:spcBef>
              <a:spcAft>
                <a:spcPts val="0"/>
              </a:spcAft>
              <a:buSzPts val="1600"/>
              <a:buNone/>
              <a:defRPr sz="1600"/>
            </a:lvl8pPr>
            <a:lvl9pPr lvl="8" algn="l">
              <a:lnSpc>
                <a:spcPct val="100000"/>
              </a:lnSpc>
              <a:spcBef>
                <a:spcPts val="1600"/>
              </a:spcBef>
              <a:spcAft>
                <a:spcPts val="1600"/>
              </a:spcAft>
              <a:buSzPts val="1600"/>
              <a:buNone/>
              <a:defRPr sz="1600"/>
            </a:lvl9pPr>
          </a:lstStyle>
          <a:p>
            <a:endParaRPr/>
          </a:p>
        </p:txBody>
      </p:sp>
      <p:sp>
        <p:nvSpPr>
          <p:cNvPr id="18" name="Google Shape;18;p37"/>
          <p:cNvSpPr txBox="1">
            <a:spLocks noGrp="1"/>
          </p:cNvSpPr>
          <p:nvPr>
            <p:ph type="title" idx="3"/>
          </p:nvPr>
        </p:nvSpPr>
        <p:spPr>
          <a:xfrm>
            <a:off x="5537187" y="1370800"/>
            <a:ext cx="2439300" cy="527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9" name="Google Shape;19;p37"/>
          <p:cNvSpPr txBox="1">
            <a:spLocks noGrp="1"/>
          </p:cNvSpPr>
          <p:nvPr>
            <p:ph type="title" idx="4"/>
          </p:nvPr>
        </p:nvSpPr>
        <p:spPr>
          <a:xfrm>
            <a:off x="4877826" y="1470575"/>
            <a:ext cx="659400" cy="5934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SzPts val="3000"/>
              <a:buNone/>
              <a:defRPr sz="3600">
                <a:solidFill>
                  <a:schemeClr val="accent2"/>
                </a:solidFill>
              </a:defRPr>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20" name="Google Shape;20;p37"/>
          <p:cNvSpPr txBox="1">
            <a:spLocks noGrp="1"/>
          </p:cNvSpPr>
          <p:nvPr>
            <p:ph type="subTitle" idx="5"/>
          </p:nvPr>
        </p:nvSpPr>
        <p:spPr>
          <a:xfrm>
            <a:off x="5537203" y="1804925"/>
            <a:ext cx="2722800" cy="766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1"/>
              </a:buClr>
              <a:buSzPts val="1600"/>
              <a:buNone/>
              <a:defRPr>
                <a:solidFill>
                  <a:schemeClr val="dk1"/>
                </a:solidFill>
              </a:defRPr>
            </a:lvl1pPr>
            <a:lvl2pPr lvl="1" algn="l">
              <a:lnSpc>
                <a:spcPct val="100000"/>
              </a:lnSpc>
              <a:spcBef>
                <a:spcPts val="1600"/>
              </a:spcBef>
              <a:spcAft>
                <a:spcPts val="0"/>
              </a:spcAft>
              <a:buSzPts val="1600"/>
              <a:buNone/>
              <a:defRPr sz="1600"/>
            </a:lvl2pPr>
            <a:lvl3pPr lvl="2" algn="l">
              <a:lnSpc>
                <a:spcPct val="100000"/>
              </a:lnSpc>
              <a:spcBef>
                <a:spcPts val="1600"/>
              </a:spcBef>
              <a:spcAft>
                <a:spcPts val="0"/>
              </a:spcAft>
              <a:buSzPts val="1600"/>
              <a:buNone/>
              <a:defRPr sz="1600"/>
            </a:lvl3pPr>
            <a:lvl4pPr lvl="3" algn="l">
              <a:lnSpc>
                <a:spcPct val="100000"/>
              </a:lnSpc>
              <a:spcBef>
                <a:spcPts val="1600"/>
              </a:spcBef>
              <a:spcAft>
                <a:spcPts val="0"/>
              </a:spcAft>
              <a:buSzPts val="1600"/>
              <a:buNone/>
              <a:defRPr sz="1600"/>
            </a:lvl4pPr>
            <a:lvl5pPr lvl="4" algn="l">
              <a:lnSpc>
                <a:spcPct val="100000"/>
              </a:lnSpc>
              <a:spcBef>
                <a:spcPts val="1600"/>
              </a:spcBef>
              <a:spcAft>
                <a:spcPts val="0"/>
              </a:spcAft>
              <a:buSzPts val="1600"/>
              <a:buNone/>
              <a:defRPr sz="1600"/>
            </a:lvl5pPr>
            <a:lvl6pPr lvl="5" algn="l">
              <a:lnSpc>
                <a:spcPct val="100000"/>
              </a:lnSpc>
              <a:spcBef>
                <a:spcPts val="1600"/>
              </a:spcBef>
              <a:spcAft>
                <a:spcPts val="0"/>
              </a:spcAft>
              <a:buSzPts val="1600"/>
              <a:buNone/>
              <a:defRPr sz="1600"/>
            </a:lvl6pPr>
            <a:lvl7pPr lvl="6" algn="l">
              <a:lnSpc>
                <a:spcPct val="100000"/>
              </a:lnSpc>
              <a:spcBef>
                <a:spcPts val="1600"/>
              </a:spcBef>
              <a:spcAft>
                <a:spcPts val="0"/>
              </a:spcAft>
              <a:buSzPts val="1600"/>
              <a:buNone/>
              <a:defRPr sz="1600"/>
            </a:lvl7pPr>
            <a:lvl8pPr lvl="7" algn="l">
              <a:lnSpc>
                <a:spcPct val="100000"/>
              </a:lnSpc>
              <a:spcBef>
                <a:spcPts val="1600"/>
              </a:spcBef>
              <a:spcAft>
                <a:spcPts val="0"/>
              </a:spcAft>
              <a:buSzPts val="1600"/>
              <a:buNone/>
              <a:defRPr sz="1600"/>
            </a:lvl8pPr>
            <a:lvl9pPr lvl="8" algn="l">
              <a:lnSpc>
                <a:spcPct val="100000"/>
              </a:lnSpc>
              <a:spcBef>
                <a:spcPts val="1600"/>
              </a:spcBef>
              <a:spcAft>
                <a:spcPts val="1600"/>
              </a:spcAft>
              <a:buSzPts val="1600"/>
              <a:buNone/>
              <a:defRPr sz="1600"/>
            </a:lvl9pPr>
          </a:lstStyle>
          <a:p>
            <a:endParaRPr/>
          </a:p>
        </p:txBody>
      </p:sp>
      <p:sp>
        <p:nvSpPr>
          <p:cNvPr id="21" name="Google Shape;21;p37"/>
          <p:cNvSpPr txBox="1">
            <a:spLocks noGrp="1"/>
          </p:cNvSpPr>
          <p:nvPr>
            <p:ph type="title" idx="6"/>
          </p:nvPr>
        </p:nvSpPr>
        <p:spPr>
          <a:xfrm>
            <a:off x="1543370" y="2869150"/>
            <a:ext cx="2439300" cy="527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22" name="Google Shape;22;p37"/>
          <p:cNvSpPr txBox="1">
            <a:spLocks noGrp="1"/>
          </p:cNvSpPr>
          <p:nvPr>
            <p:ph type="title" idx="7"/>
          </p:nvPr>
        </p:nvSpPr>
        <p:spPr>
          <a:xfrm>
            <a:off x="884000" y="2968925"/>
            <a:ext cx="659400" cy="5934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SzPts val="3000"/>
              <a:buNone/>
              <a:defRPr sz="3600">
                <a:solidFill>
                  <a:schemeClr val="accent2"/>
                </a:solidFill>
              </a:defRPr>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23" name="Google Shape;23;p37"/>
          <p:cNvSpPr txBox="1">
            <a:spLocks noGrp="1"/>
          </p:cNvSpPr>
          <p:nvPr>
            <p:ph type="subTitle" idx="8"/>
          </p:nvPr>
        </p:nvSpPr>
        <p:spPr>
          <a:xfrm>
            <a:off x="1543386" y="3303275"/>
            <a:ext cx="2722800" cy="766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1"/>
              </a:buClr>
              <a:buSzPts val="1600"/>
              <a:buNone/>
              <a:defRPr>
                <a:solidFill>
                  <a:schemeClr val="dk1"/>
                </a:solidFill>
              </a:defRPr>
            </a:lvl1pPr>
            <a:lvl2pPr lvl="1" algn="l">
              <a:lnSpc>
                <a:spcPct val="100000"/>
              </a:lnSpc>
              <a:spcBef>
                <a:spcPts val="1600"/>
              </a:spcBef>
              <a:spcAft>
                <a:spcPts val="0"/>
              </a:spcAft>
              <a:buSzPts val="1600"/>
              <a:buNone/>
              <a:defRPr sz="1600"/>
            </a:lvl2pPr>
            <a:lvl3pPr lvl="2" algn="l">
              <a:lnSpc>
                <a:spcPct val="100000"/>
              </a:lnSpc>
              <a:spcBef>
                <a:spcPts val="1600"/>
              </a:spcBef>
              <a:spcAft>
                <a:spcPts val="0"/>
              </a:spcAft>
              <a:buSzPts val="1600"/>
              <a:buNone/>
              <a:defRPr sz="1600"/>
            </a:lvl3pPr>
            <a:lvl4pPr lvl="3" algn="l">
              <a:lnSpc>
                <a:spcPct val="100000"/>
              </a:lnSpc>
              <a:spcBef>
                <a:spcPts val="1600"/>
              </a:spcBef>
              <a:spcAft>
                <a:spcPts val="0"/>
              </a:spcAft>
              <a:buSzPts val="1600"/>
              <a:buNone/>
              <a:defRPr sz="1600"/>
            </a:lvl4pPr>
            <a:lvl5pPr lvl="4" algn="l">
              <a:lnSpc>
                <a:spcPct val="100000"/>
              </a:lnSpc>
              <a:spcBef>
                <a:spcPts val="1600"/>
              </a:spcBef>
              <a:spcAft>
                <a:spcPts val="0"/>
              </a:spcAft>
              <a:buSzPts val="1600"/>
              <a:buNone/>
              <a:defRPr sz="1600"/>
            </a:lvl5pPr>
            <a:lvl6pPr lvl="5" algn="l">
              <a:lnSpc>
                <a:spcPct val="100000"/>
              </a:lnSpc>
              <a:spcBef>
                <a:spcPts val="1600"/>
              </a:spcBef>
              <a:spcAft>
                <a:spcPts val="0"/>
              </a:spcAft>
              <a:buSzPts val="1600"/>
              <a:buNone/>
              <a:defRPr sz="1600"/>
            </a:lvl6pPr>
            <a:lvl7pPr lvl="6" algn="l">
              <a:lnSpc>
                <a:spcPct val="100000"/>
              </a:lnSpc>
              <a:spcBef>
                <a:spcPts val="1600"/>
              </a:spcBef>
              <a:spcAft>
                <a:spcPts val="0"/>
              </a:spcAft>
              <a:buSzPts val="1600"/>
              <a:buNone/>
              <a:defRPr sz="1600"/>
            </a:lvl7pPr>
            <a:lvl8pPr lvl="7" algn="l">
              <a:lnSpc>
                <a:spcPct val="100000"/>
              </a:lnSpc>
              <a:spcBef>
                <a:spcPts val="1600"/>
              </a:spcBef>
              <a:spcAft>
                <a:spcPts val="0"/>
              </a:spcAft>
              <a:buSzPts val="1600"/>
              <a:buNone/>
              <a:defRPr sz="1600"/>
            </a:lvl8pPr>
            <a:lvl9pPr lvl="8" algn="l">
              <a:lnSpc>
                <a:spcPct val="100000"/>
              </a:lnSpc>
              <a:spcBef>
                <a:spcPts val="1600"/>
              </a:spcBef>
              <a:spcAft>
                <a:spcPts val="1600"/>
              </a:spcAft>
              <a:buSzPts val="1600"/>
              <a:buNone/>
              <a:defRPr sz="1600"/>
            </a:lvl9pPr>
          </a:lstStyle>
          <a:p>
            <a:endParaRPr/>
          </a:p>
        </p:txBody>
      </p:sp>
      <p:sp>
        <p:nvSpPr>
          <p:cNvPr id="24" name="Google Shape;24;p37"/>
          <p:cNvSpPr txBox="1">
            <a:spLocks noGrp="1"/>
          </p:cNvSpPr>
          <p:nvPr>
            <p:ph type="title" idx="9"/>
          </p:nvPr>
        </p:nvSpPr>
        <p:spPr>
          <a:xfrm>
            <a:off x="5537187" y="2869150"/>
            <a:ext cx="2439300" cy="527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25" name="Google Shape;25;p37"/>
          <p:cNvSpPr txBox="1">
            <a:spLocks noGrp="1"/>
          </p:cNvSpPr>
          <p:nvPr>
            <p:ph type="title" idx="13"/>
          </p:nvPr>
        </p:nvSpPr>
        <p:spPr>
          <a:xfrm>
            <a:off x="4877826" y="2968925"/>
            <a:ext cx="659400" cy="5934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SzPts val="3000"/>
              <a:buNone/>
              <a:defRPr sz="3600">
                <a:solidFill>
                  <a:schemeClr val="accent2"/>
                </a:solidFill>
              </a:defRPr>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26" name="Google Shape;26;p37"/>
          <p:cNvSpPr txBox="1">
            <a:spLocks noGrp="1"/>
          </p:cNvSpPr>
          <p:nvPr>
            <p:ph type="subTitle" idx="14"/>
          </p:nvPr>
        </p:nvSpPr>
        <p:spPr>
          <a:xfrm>
            <a:off x="5537203" y="3303275"/>
            <a:ext cx="2722800" cy="766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1"/>
              </a:buClr>
              <a:buSzPts val="1600"/>
              <a:buNone/>
              <a:defRPr>
                <a:solidFill>
                  <a:schemeClr val="dk1"/>
                </a:solidFill>
              </a:defRPr>
            </a:lvl1pPr>
            <a:lvl2pPr lvl="1" algn="l">
              <a:lnSpc>
                <a:spcPct val="100000"/>
              </a:lnSpc>
              <a:spcBef>
                <a:spcPts val="1600"/>
              </a:spcBef>
              <a:spcAft>
                <a:spcPts val="0"/>
              </a:spcAft>
              <a:buSzPts val="1600"/>
              <a:buNone/>
              <a:defRPr sz="1600"/>
            </a:lvl2pPr>
            <a:lvl3pPr lvl="2" algn="l">
              <a:lnSpc>
                <a:spcPct val="100000"/>
              </a:lnSpc>
              <a:spcBef>
                <a:spcPts val="1600"/>
              </a:spcBef>
              <a:spcAft>
                <a:spcPts val="0"/>
              </a:spcAft>
              <a:buSzPts val="1600"/>
              <a:buNone/>
              <a:defRPr sz="1600"/>
            </a:lvl3pPr>
            <a:lvl4pPr lvl="3" algn="l">
              <a:lnSpc>
                <a:spcPct val="100000"/>
              </a:lnSpc>
              <a:spcBef>
                <a:spcPts val="1600"/>
              </a:spcBef>
              <a:spcAft>
                <a:spcPts val="0"/>
              </a:spcAft>
              <a:buSzPts val="1600"/>
              <a:buNone/>
              <a:defRPr sz="1600"/>
            </a:lvl4pPr>
            <a:lvl5pPr lvl="4" algn="l">
              <a:lnSpc>
                <a:spcPct val="100000"/>
              </a:lnSpc>
              <a:spcBef>
                <a:spcPts val="1600"/>
              </a:spcBef>
              <a:spcAft>
                <a:spcPts val="0"/>
              </a:spcAft>
              <a:buSzPts val="1600"/>
              <a:buNone/>
              <a:defRPr sz="1600"/>
            </a:lvl5pPr>
            <a:lvl6pPr lvl="5" algn="l">
              <a:lnSpc>
                <a:spcPct val="100000"/>
              </a:lnSpc>
              <a:spcBef>
                <a:spcPts val="1600"/>
              </a:spcBef>
              <a:spcAft>
                <a:spcPts val="0"/>
              </a:spcAft>
              <a:buSzPts val="1600"/>
              <a:buNone/>
              <a:defRPr sz="1600"/>
            </a:lvl6pPr>
            <a:lvl7pPr lvl="6" algn="l">
              <a:lnSpc>
                <a:spcPct val="100000"/>
              </a:lnSpc>
              <a:spcBef>
                <a:spcPts val="1600"/>
              </a:spcBef>
              <a:spcAft>
                <a:spcPts val="0"/>
              </a:spcAft>
              <a:buSzPts val="1600"/>
              <a:buNone/>
              <a:defRPr sz="1600"/>
            </a:lvl7pPr>
            <a:lvl8pPr lvl="7" algn="l">
              <a:lnSpc>
                <a:spcPct val="100000"/>
              </a:lnSpc>
              <a:spcBef>
                <a:spcPts val="1600"/>
              </a:spcBef>
              <a:spcAft>
                <a:spcPts val="0"/>
              </a:spcAft>
              <a:buSzPts val="1600"/>
              <a:buNone/>
              <a:defRPr sz="1600"/>
            </a:lvl8pPr>
            <a:lvl9pPr lvl="8" algn="l">
              <a:lnSpc>
                <a:spcPct val="100000"/>
              </a:lnSpc>
              <a:spcBef>
                <a:spcPts val="1600"/>
              </a:spcBef>
              <a:spcAft>
                <a:spcPts val="1600"/>
              </a:spcAft>
              <a:buSzPts val="1600"/>
              <a:buNone/>
              <a:defRPr sz="1600"/>
            </a:lvl9pPr>
          </a:lstStyle>
          <a:p>
            <a:endParaRPr/>
          </a:p>
        </p:txBody>
      </p:sp>
      <p:sp>
        <p:nvSpPr>
          <p:cNvPr id="27" name="Google Shape;27;p37"/>
          <p:cNvSpPr txBox="1">
            <a:spLocks noGrp="1"/>
          </p:cNvSpPr>
          <p:nvPr>
            <p:ph type="title" idx="15"/>
          </p:nvPr>
        </p:nvSpPr>
        <p:spPr>
          <a:xfrm>
            <a:off x="720000" y="352701"/>
            <a:ext cx="77040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p:cSld name="BLANK_1_1">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38"/>
          <p:cNvSpPr txBox="1">
            <a:spLocks noGrp="1"/>
          </p:cNvSpPr>
          <p:nvPr>
            <p:ph type="title"/>
          </p:nvPr>
        </p:nvSpPr>
        <p:spPr>
          <a:xfrm>
            <a:off x="3331350" y="3186075"/>
            <a:ext cx="2481300" cy="5319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9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30" name="Google Shape;30;p38"/>
          <p:cNvSpPr txBox="1">
            <a:spLocks noGrp="1"/>
          </p:cNvSpPr>
          <p:nvPr>
            <p:ph type="subTitle" idx="1"/>
          </p:nvPr>
        </p:nvSpPr>
        <p:spPr>
          <a:xfrm>
            <a:off x="2002950" y="1628500"/>
            <a:ext cx="5138100" cy="1346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000"/>
              <a:buNone/>
              <a:defRPr sz="2400">
                <a:solidFill>
                  <a:schemeClr val="lt1"/>
                </a:solidFill>
              </a:defRPr>
            </a:lvl1pPr>
            <a:lvl2pPr lvl="1" algn="ctr">
              <a:lnSpc>
                <a:spcPct val="100000"/>
              </a:lnSpc>
              <a:spcBef>
                <a:spcPts val="1600"/>
              </a:spcBef>
              <a:spcAft>
                <a:spcPts val="0"/>
              </a:spcAft>
              <a:buSzPts val="1600"/>
              <a:buNone/>
              <a:defRPr sz="1600"/>
            </a:lvl2pPr>
            <a:lvl3pPr lvl="2" algn="ctr">
              <a:lnSpc>
                <a:spcPct val="100000"/>
              </a:lnSpc>
              <a:spcBef>
                <a:spcPts val="1600"/>
              </a:spcBef>
              <a:spcAft>
                <a:spcPts val="0"/>
              </a:spcAft>
              <a:buSzPts val="1600"/>
              <a:buNone/>
              <a:defRPr sz="1600"/>
            </a:lvl3pPr>
            <a:lvl4pPr lvl="3" algn="ctr">
              <a:lnSpc>
                <a:spcPct val="100000"/>
              </a:lnSpc>
              <a:spcBef>
                <a:spcPts val="1600"/>
              </a:spcBef>
              <a:spcAft>
                <a:spcPts val="0"/>
              </a:spcAft>
              <a:buSzPts val="1600"/>
              <a:buNone/>
              <a:defRPr sz="1600"/>
            </a:lvl4pPr>
            <a:lvl5pPr lvl="4" algn="ctr">
              <a:lnSpc>
                <a:spcPct val="100000"/>
              </a:lnSpc>
              <a:spcBef>
                <a:spcPts val="1600"/>
              </a:spcBef>
              <a:spcAft>
                <a:spcPts val="0"/>
              </a:spcAft>
              <a:buSzPts val="1600"/>
              <a:buNone/>
              <a:defRPr sz="1600"/>
            </a:lvl5pPr>
            <a:lvl6pPr lvl="5" algn="ctr">
              <a:lnSpc>
                <a:spcPct val="100000"/>
              </a:lnSpc>
              <a:spcBef>
                <a:spcPts val="1600"/>
              </a:spcBef>
              <a:spcAft>
                <a:spcPts val="0"/>
              </a:spcAft>
              <a:buSzPts val="1600"/>
              <a:buNone/>
              <a:defRPr sz="1600"/>
            </a:lvl6pPr>
            <a:lvl7pPr lvl="6" algn="ctr">
              <a:lnSpc>
                <a:spcPct val="100000"/>
              </a:lnSpc>
              <a:spcBef>
                <a:spcPts val="1600"/>
              </a:spcBef>
              <a:spcAft>
                <a:spcPts val="0"/>
              </a:spcAft>
              <a:buSzPts val="1600"/>
              <a:buNone/>
              <a:defRPr sz="1600"/>
            </a:lvl7pPr>
            <a:lvl8pPr lvl="7" algn="ctr">
              <a:lnSpc>
                <a:spcPct val="100000"/>
              </a:lnSpc>
              <a:spcBef>
                <a:spcPts val="1600"/>
              </a:spcBef>
              <a:spcAft>
                <a:spcPts val="0"/>
              </a:spcAft>
              <a:buSzPts val="1600"/>
              <a:buNone/>
              <a:defRPr sz="1600"/>
            </a:lvl8pPr>
            <a:lvl9pPr lvl="8" algn="ctr">
              <a:lnSpc>
                <a:spcPct val="100000"/>
              </a:lnSpc>
              <a:spcBef>
                <a:spcPts val="1600"/>
              </a:spcBef>
              <a:spcAft>
                <a:spcPts val="1600"/>
              </a:spcAft>
              <a:buSzPts val="1600"/>
              <a:buNone/>
              <a:defRPr sz="16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1"/>
        <p:cNvGrpSpPr/>
        <p:nvPr/>
      </p:nvGrpSpPr>
      <p:grpSpPr>
        <a:xfrm>
          <a:off x="0" y="0"/>
          <a:ext cx="0" cy="0"/>
          <a:chOff x="0" y="0"/>
          <a:chExt cx="0" cy="0"/>
        </a:xfrm>
      </p:grpSpPr>
      <p:pic>
        <p:nvPicPr>
          <p:cNvPr id="32" name="Google Shape;32;p39"/>
          <p:cNvPicPr preferRelativeResize="0"/>
          <p:nvPr/>
        </p:nvPicPr>
        <p:blipFill rotWithShape="1">
          <a:blip r:embed="rId2">
            <a:alphaModFix/>
          </a:blip>
          <a:srcRect/>
          <a:stretch/>
        </p:blipFill>
        <p:spPr>
          <a:xfrm>
            <a:off x="0" y="0"/>
            <a:ext cx="9144003" cy="5143501"/>
          </a:xfrm>
          <a:prstGeom prst="rect">
            <a:avLst/>
          </a:prstGeom>
          <a:noFill/>
          <a:ln>
            <a:noFill/>
          </a:ln>
        </p:spPr>
      </p:pic>
      <p:sp>
        <p:nvSpPr>
          <p:cNvPr id="33" name="Google Shape;33;p39"/>
          <p:cNvSpPr txBox="1">
            <a:spLocks noGrp="1"/>
          </p:cNvSpPr>
          <p:nvPr>
            <p:ph type="title"/>
          </p:nvPr>
        </p:nvSpPr>
        <p:spPr>
          <a:xfrm>
            <a:off x="720000" y="2150850"/>
            <a:ext cx="77040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34" name="Google Shape;34;p39"/>
          <p:cNvSpPr txBox="1">
            <a:spLocks noGrp="1"/>
          </p:cNvSpPr>
          <p:nvPr>
            <p:ph type="subTitle" idx="1"/>
          </p:nvPr>
        </p:nvSpPr>
        <p:spPr>
          <a:xfrm>
            <a:off x="957950" y="2863625"/>
            <a:ext cx="3376200" cy="946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000"/>
              <a:buNone/>
              <a:defRPr/>
            </a:lvl1pPr>
            <a:lvl2pPr lvl="1" algn="ctr">
              <a:lnSpc>
                <a:spcPct val="100000"/>
              </a:lnSpc>
              <a:spcBef>
                <a:spcPts val="1600"/>
              </a:spcBef>
              <a:spcAft>
                <a:spcPts val="0"/>
              </a:spcAft>
              <a:buSzPts val="1600"/>
              <a:buNone/>
              <a:defRPr sz="1600"/>
            </a:lvl2pPr>
            <a:lvl3pPr lvl="2" algn="ctr">
              <a:lnSpc>
                <a:spcPct val="100000"/>
              </a:lnSpc>
              <a:spcBef>
                <a:spcPts val="1600"/>
              </a:spcBef>
              <a:spcAft>
                <a:spcPts val="0"/>
              </a:spcAft>
              <a:buSzPts val="1600"/>
              <a:buNone/>
              <a:defRPr sz="1600"/>
            </a:lvl3pPr>
            <a:lvl4pPr lvl="3" algn="ctr">
              <a:lnSpc>
                <a:spcPct val="100000"/>
              </a:lnSpc>
              <a:spcBef>
                <a:spcPts val="1600"/>
              </a:spcBef>
              <a:spcAft>
                <a:spcPts val="0"/>
              </a:spcAft>
              <a:buSzPts val="1600"/>
              <a:buNone/>
              <a:defRPr sz="1600"/>
            </a:lvl4pPr>
            <a:lvl5pPr lvl="4" algn="ctr">
              <a:lnSpc>
                <a:spcPct val="100000"/>
              </a:lnSpc>
              <a:spcBef>
                <a:spcPts val="1600"/>
              </a:spcBef>
              <a:spcAft>
                <a:spcPts val="0"/>
              </a:spcAft>
              <a:buSzPts val="1600"/>
              <a:buNone/>
              <a:defRPr sz="1600"/>
            </a:lvl5pPr>
            <a:lvl6pPr lvl="5" algn="ctr">
              <a:lnSpc>
                <a:spcPct val="100000"/>
              </a:lnSpc>
              <a:spcBef>
                <a:spcPts val="1600"/>
              </a:spcBef>
              <a:spcAft>
                <a:spcPts val="0"/>
              </a:spcAft>
              <a:buSzPts val="1600"/>
              <a:buNone/>
              <a:defRPr sz="1600"/>
            </a:lvl6pPr>
            <a:lvl7pPr lvl="6" algn="ctr">
              <a:lnSpc>
                <a:spcPct val="100000"/>
              </a:lnSpc>
              <a:spcBef>
                <a:spcPts val="1600"/>
              </a:spcBef>
              <a:spcAft>
                <a:spcPts val="0"/>
              </a:spcAft>
              <a:buSzPts val="1600"/>
              <a:buNone/>
              <a:defRPr sz="1600"/>
            </a:lvl7pPr>
            <a:lvl8pPr lvl="7" algn="ctr">
              <a:lnSpc>
                <a:spcPct val="100000"/>
              </a:lnSpc>
              <a:spcBef>
                <a:spcPts val="1600"/>
              </a:spcBef>
              <a:spcAft>
                <a:spcPts val="0"/>
              </a:spcAft>
              <a:buSzPts val="1600"/>
              <a:buNone/>
              <a:defRPr sz="1600"/>
            </a:lvl8pPr>
            <a:lvl9pPr lvl="8" algn="ctr">
              <a:lnSpc>
                <a:spcPct val="100000"/>
              </a:lnSpc>
              <a:spcBef>
                <a:spcPts val="1600"/>
              </a:spcBef>
              <a:spcAft>
                <a:spcPts val="1600"/>
              </a:spcAft>
              <a:buSzPts val="1600"/>
              <a:buNone/>
              <a:defRPr sz="1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alphaModFix/>
          </a:blip>
          <a:stretch>
            <a:fillRect/>
          </a:stretch>
        </a:blipFill>
        <a:effectLst/>
      </p:bgPr>
    </p:bg>
    <p:spTree>
      <p:nvGrpSpPr>
        <p:cNvPr id="1" name="Shape 35"/>
        <p:cNvGrpSpPr/>
        <p:nvPr/>
      </p:nvGrpSpPr>
      <p:grpSpPr>
        <a:xfrm>
          <a:off x="0" y="0"/>
          <a:ext cx="0" cy="0"/>
          <a:chOff x="0" y="0"/>
          <a:chExt cx="0" cy="0"/>
        </a:xfrm>
      </p:grpSpPr>
      <p:sp>
        <p:nvSpPr>
          <p:cNvPr id="36" name="Google Shape;36;p40"/>
          <p:cNvSpPr txBox="1">
            <a:spLocks noGrp="1"/>
          </p:cNvSpPr>
          <p:nvPr>
            <p:ph type="title"/>
          </p:nvPr>
        </p:nvSpPr>
        <p:spPr>
          <a:xfrm>
            <a:off x="2330850" y="1193175"/>
            <a:ext cx="4482300" cy="1038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Font typeface="Century Gothic"/>
              <a:buNone/>
              <a:defRPr sz="5500"/>
            </a:lvl1pPr>
            <a:lvl2pPr lvl="1" algn="l">
              <a:lnSpc>
                <a:spcPct val="100000"/>
              </a:lnSpc>
              <a:spcBef>
                <a:spcPts val="0"/>
              </a:spcBef>
              <a:spcAft>
                <a:spcPts val="0"/>
              </a:spcAft>
              <a:buSzPts val="2800"/>
              <a:buFont typeface="Century Gothic"/>
              <a:buNone/>
              <a:defRPr>
                <a:latin typeface="Century Gothic"/>
                <a:ea typeface="Century Gothic"/>
                <a:cs typeface="Century Gothic"/>
                <a:sym typeface="Century Gothic"/>
              </a:defRPr>
            </a:lvl2pPr>
            <a:lvl3pPr lvl="2" algn="l">
              <a:lnSpc>
                <a:spcPct val="100000"/>
              </a:lnSpc>
              <a:spcBef>
                <a:spcPts val="0"/>
              </a:spcBef>
              <a:spcAft>
                <a:spcPts val="0"/>
              </a:spcAft>
              <a:buSzPts val="2800"/>
              <a:buFont typeface="Century Gothic"/>
              <a:buNone/>
              <a:defRPr>
                <a:latin typeface="Century Gothic"/>
                <a:ea typeface="Century Gothic"/>
                <a:cs typeface="Century Gothic"/>
                <a:sym typeface="Century Gothic"/>
              </a:defRPr>
            </a:lvl3pPr>
            <a:lvl4pPr lvl="3" algn="l">
              <a:lnSpc>
                <a:spcPct val="100000"/>
              </a:lnSpc>
              <a:spcBef>
                <a:spcPts val="0"/>
              </a:spcBef>
              <a:spcAft>
                <a:spcPts val="0"/>
              </a:spcAft>
              <a:buSzPts val="2800"/>
              <a:buFont typeface="Century Gothic"/>
              <a:buNone/>
              <a:defRPr>
                <a:latin typeface="Century Gothic"/>
                <a:ea typeface="Century Gothic"/>
                <a:cs typeface="Century Gothic"/>
                <a:sym typeface="Century Gothic"/>
              </a:defRPr>
            </a:lvl4pPr>
            <a:lvl5pPr lvl="4" algn="l">
              <a:lnSpc>
                <a:spcPct val="100000"/>
              </a:lnSpc>
              <a:spcBef>
                <a:spcPts val="0"/>
              </a:spcBef>
              <a:spcAft>
                <a:spcPts val="0"/>
              </a:spcAft>
              <a:buSzPts val="2800"/>
              <a:buFont typeface="Century Gothic"/>
              <a:buNone/>
              <a:defRPr>
                <a:latin typeface="Century Gothic"/>
                <a:ea typeface="Century Gothic"/>
                <a:cs typeface="Century Gothic"/>
                <a:sym typeface="Century Gothic"/>
              </a:defRPr>
            </a:lvl5pPr>
            <a:lvl6pPr lvl="5" algn="l">
              <a:lnSpc>
                <a:spcPct val="100000"/>
              </a:lnSpc>
              <a:spcBef>
                <a:spcPts val="0"/>
              </a:spcBef>
              <a:spcAft>
                <a:spcPts val="0"/>
              </a:spcAft>
              <a:buSzPts val="2800"/>
              <a:buFont typeface="Century Gothic"/>
              <a:buNone/>
              <a:defRPr>
                <a:latin typeface="Century Gothic"/>
                <a:ea typeface="Century Gothic"/>
                <a:cs typeface="Century Gothic"/>
                <a:sym typeface="Century Gothic"/>
              </a:defRPr>
            </a:lvl6pPr>
            <a:lvl7pPr lvl="6" algn="l">
              <a:lnSpc>
                <a:spcPct val="100000"/>
              </a:lnSpc>
              <a:spcBef>
                <a:spcPts val="0"/>
              </a:spcBef>
              <a:spcAft>
                <a:spcPts val="0"/>
              </a:spcAft>
              <a:buSzPts val="2800"/>
              <a:buFont typeface="Century Gothic"/>
              <a:buNone/>
              <a:defRPr>
                <a:latin typeface="Century Gothic"/>
                <a:ea typeface="Century Gothic"/>
                <a:cs typeface="Century Gothic"/>
                <a:sym typeface="Century Gothic"/>
              </a:defRPr>
            </a:lvl7pPr>
            <a:lvl8pPr lvl="7" algn="l">
              <a:lnSpc>
                <a:spcPct val="100000"/>
              </a:lnSpc>
              <a:spcBef>
                <a:spcPts val="0"/>
              </a:spcBef>
              <a:spcAft>
                <a:spcPts val="0"/>
              </a:spcAft>
              <a:buSzPts val="2800"/>
              <a:buFont typeface="Century Gothic"/>
              <a:buNone/>
              <a:defRPr>
                <a:latin typeface="Century Gothic"/>
                <a:ea typeface="Century Gothic"/>
                <a:cs typeface="Century Gothic"/>
                <a:sym typeface="Century Gothic"/>
              </a:defRPr>
            </a:lvl8pPr>
            <a:lvl9pPr lvl="8" algn="l">
              <a:lnSpc>
                <a:spcPct val="100000"/>
              </a:lnSpc>
              <a:spcBef>
                <a:spcPts val="0"/>
              </a:spcBef>
              <a:spcAft>
                <a:spcPts val="0"/>
              </a:spcAft>
              <a:buSzPts val="2800"/>
              <a:buFont typeface="Century Gothic"/>
              <a:buNone/>
              <a:defRPr>
                <a:latin typeface="Century Gothic"/>
                <a:ea typeface="Century Gothic"/>
                <a:cs typeface="Century Gothic"/>
                <a:sym typeface="Century Gothic"/>
              </a:defRPr>
            </a:lvl9pPr>
          </a:lstStyle>
          <a:p>
            <a:endParaRPr/>
          </a:p>
        </p:txBody>
      </p:sp>
      <p:sp>
        <p:nvSpPr>
          <p:cNvPr id="37" name="Google Shape;37;p40"/>
          <p:cNvSpPr txBox="1">
            <a:spLocks noGrp="1"/>
          </p:cNvSpPr>
          <p:nvPr>
            <p:ph type="subTitle" idx="1"/>
          </p:nvPr>
        </p:nvSpPr>
        <p:spPr>
          <a:xfrm>
            <a:off x="2330850" y="2441553"/>
            <a:ext cx="4482300" cy="1269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Font typeface="Century Gothic"/>
              <a:buNone/>
              <a:defRPr sz="2000">
                <a:solidFill>
                  <a:schemeClr val="lt1"/>
                </a:solidFill>
              </a:defRPr>
            </a:lvl1pPr>
            <a:lvl2pPr lvl="1" algn="ctr">
              <a:lnSpc>
                <a:spcPct val="100000"/>
              </a:lnSpc>
              <a:spcBef>
                <a:spcPts val="1600"/>
              </a:spcBef>
              <a:spcAft>
                <a:spcPts val="0"/>
              </a:spcAft>
              <a:buSzPts val="1400"/>
              <a:buFont typeface="Century Gothic"/>
              <a:buNone/>
              <a:defRPr>
                <a:latin typeface="Century Gothic"/>
                <a:ea typeface="Century Gothic"/>
                <a:cs typeface="Century Gothic"/>
                <a:sym typeface="Century Gothic"/>
              </a:defRPr>
            </a:lvl2pPr>
            <a:lvl3pPr lvl="2" algn="ctr">
              <a:lnSpc>
                <a:spcPct val="100000"/>
              </a:lnSpc>
              <a:spcBef>
                <a:spcPts val="1600"/>
              </a:spcBef>
              <a:spcAft>
                <a:spcPts val="0"/>
              </a:spcAft>
              <a:buSzPts val="1400"/>
              <a:buFont typeface="Century Gothic"/>
              <a:buNone/>
              <a:defRPr>
                <a:latin typeface="Century Gothic"/>
                <a:ea typeface="Century Gothic"/>
                <a:cs typeface="Century Gothic"/>
                <a:sym typeface="Century Gothic"/>
              </a:defRPr>
            </a:lvl3pPr>
            <a:lvl4pPr lvl="3" algn="ctr">
              <a:lnSpc>
                <a:spcPct val="100000"/>
              </a:lnSpc>
              <a:spcBef>
                <a:spcPts val="1600"/>
              </a:spcBef>
              <a:spcAft>
                <a:spcPts val="0"/>
              </a:spcAft>
              <a:buSzPts val="1400"/>
              <a:buFont typeface="Century Gothic"/>
              <a:buNone/>
              <a:defRPr>
                <a:latin typeface="Century Gothic"/>
                <a:ea typeface="Century Gothic"/>
                <a:cs typeface="Century Gothic"/>
                <a:sym typeface="Century Gothic"/>
              </a:defRPr>
            </a:lvl4pPr>
            <a:lvl5pPr lvl="4" algn="ctr">
              <a:lnSpc>
                <a:spcPct val="100000"/>
              </a:lnSpc>
              <a:spcBef>
                <a:spcPts val="1600"/>
              </a:spcBef>
              <a:spcAft>
                <a:spcPts val="0"/>
              </a:spcAft>
              <a:buSzPts val="1400"/>
              <a:buFont typeface="Century Gothic"/>
              <a:buNone/>
              <a:defRPr>
                <a:latin typeface="Century Gothic"/>
                <a:ea typeface="Century Gothic"/>
                <a:cs typeface="Century Gothic"/>
                <a:sym typeface="Century Gothic"/>
              </a:defRPr>
            </a:lvl5pPr>
            <a:lvl6pPr lvl="5" algn="ctr">
              <a:lnSpc>
                <a:spcPct val="100000"/>
              </a:lnSpc>
              <a:spcBef>
                <a:spcPts val="1600"/>
              </a:spcBef>
              <a:spcAft>
                <a:spcPts val="0"/>
              </a:spcAft>
              <a:buSzPts val="1400"/>
              <a:buFont typeface="Century Gothic"/>
              <a:buNone/>
              <a:defRPr>
                <a:latin typeface="Century Gothic"/>
                <a:ea typeface="Century Gothic"/>
                <a:cs typeface="Century Gothic"/>
                <a:sym typeface="Century Gothic"/>
              </a:defRPr>
            </a:lvl6pPr>
            <a:lvl7pPr lvl="6" algn="ctr">
              <a:lnSpc>
                <a:spcPct val="100000"/>
              </a:lnSpc>
              <a:spcBef>
                <a:spcPts val="1600"/>
              </a:spcBef>
              <a:spcAft>
                <a:spcPts val="0"/>
              </a:spcAft>
              <a:buSzPts val="1400"/>
              <a:buFont typeface="Century Gothic"/>
              <a:buNone/>
              <a:defRPr>
                <a:latin typeface="Century Gothic"/>
                <a:ea typeface="Century Gothic"/>
                <a:cs typeface="Century Gothic"/>
                <a:sym typeface="Century Gothic"/>
              </a:defRPr>
            </a:lvl7pPr>
            <a:lvl8pPr lvl="7" algn="ctr">
              <a:lnSpc>
                <a:spcPct val="100000"/>
              </a:lnSpc>
              <a:spcBef>
                <a:spcPts val="1600"/>
              </a:spcBef>
              <a:spcAft>
                <a:spcPts val="0"/>
              </a:spcAft>
              <a:buSzPts val="1400"/>
              <a:buFont typeface="Century Gothic"/>
              <a:buNone/>
              <a:defRPr>
                <a:latin typeface="Century Gothic"/>
                <a:ea typeface="Century Gothic"/>
                <a:cs typeface="Century Gothic"/>
                <a:sym typeface="Century Gothic"/>
              </a:defRPr>
            </a:lvl8pPr>
            <a:lvl9pPr lvl="8" algn="ctr">
              <a:lnSpc>
                <a:spcPct val="100000"/>
              </a:lnSpc>
              <a:spcBef>
                <a:spcPts val="1600"/>
              </a:spcBef>
              <a:spcAft>
                <a:spcPts val="1600"/>
              </a:spcAft>
              <a:buSzPts val="1400"/>
              <a:buFont typeface="Century Gothic"/>
              <a:buNone/>
              <a:defRPr>
                <a:latin typeface="Century Gothic"/>
                <a:ea typeface="Century Gothic"/>
                <a:cs typeface="Century Gothic"/>
                <a:sym typeface="Century Gothic"/>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p:cSld name="CUSTOM">
    <p:bg>
      <p:bgPr>
        <a:blipFill>
          <a:blip r:embed="rId2">
            <a:alphaModFix/>
          </a:blip>
          <a:stretch>
            <a:fillRect/>
          </a:stretch>
        </a:blipFill>
        <a:effectLst/>
      </p:bgPr>
    </p:bg>
    <p:spTree>
      <p:nvGrpSpPr>
        <p:cNvPr id="1" name="Shape 38"/>
        <p:cNvGrpSpPr/>
        <p:nvPr/>
      </p:nvGrpSpPr>
      <p:grpSpPr>
        <a:xfrm>
          <a:off x="0" y="0"/>
          <a:ext cx="0" cy="0"/>
          <a:chOff x="0" y="0"/>
          <a:chExt cx="0" cy="0"/>
        </a:xfrm>
      </p:grpSpPr>
      <p:sp>
        <p:nvSpPr>
          <p:cNvPr id="39" name="Google Shape;39;p41"/>
          <p:cNvSpPr txBox="1">
            <a:spLocks noGrp="1"/>
          </p:cNvSpPr>
          <p:nvPr>
            <p:ph type="subTitle" idx="1"/>
          </p:nvPr>
        </p:nvSpPr>
        <p:spPr>
          <a:xfrm>
            <a:off x="1874100" y="1664950"/>
            <a:ext cx="5395800" cy="2619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000"/>
              <a:buChar char="●"/>
              <a:defRPr/>
            </a:lvl1pPr>
            <a:lvl2pPr lvl="1" algn="l">
              <a:lnSpc>
                <a:spcPct val="115000"/>
              </a:lnSpc>
              <a:spcBef>
                <a:spcPts val="1600"/>
              </a:spcBef>
              <a:spcAft>
                <a:spcPts val="0"/>
              </a:spcAft>
              <a:buSzPts val="1600"/>
              <a:buChar char="○"/>
              <a:defRPr sz="1600"/>
            </a:lvl2pPr>
            <a:lvl3pPr lvl="2" algn="l">
              <a:lnSpc>
                <a:spcPct val="115000"/>
              </a:lnSpc>
              <a:spcBef>
                <a:spcPts val="1600"/>
              </a:spcBef>
              <a:spcAft>
                <a:spcPts val="0"/>
              </a:spcAft>
              <a:buSzPts val="1600"/>
              <a:buChar char="■"/>
              <a:defRPr sz="1600"/>
            </a:lvl3pPr>
            <a:lvl4pPr lvl="3" algn="l">
              <a:lnSpc>
                <a:spcPct val="115000"/>
              </a:lnSpc>
              <a:spcBef>
                <a:spcPts val="1600"/>
              </a:spcBef>
              <a:spcAft>
                <a:spcPts val="0"/>
              </a:spcAft>
              <a:buSzPts val="1600"/>
              <a:buChar char="●"/>
              <a:defRPr sz="1600"/>
            </a:lvl4pPr>
            <a:lvl5pPr lvl="4" algn="l">
              <a:lnSpc>
                <a:spcPct val="115000"/>
              </a:lnSpc>
              <a:spcBef>
                <a:spcPts val="1600"/>
              </a:spcBef>
              <a:spcAft>
                <a:spcPts val="0"/>
              </a:spcAft>
              <a:buSzPts val="1600"/>
              <a:buChar char="○"/>
              <a:defRPr sz="1600"/>
            </a:lvl5pPr>
            <a:lvl6pPr lvl="5" algn="l">
              <a:lnSpc>
                <a:spcPct val="115000"/>
              </a:lnSpc>
              <a:spcBef>
                <a:spcPts val="1600"/>
              </a:spcBef>
              <a:spcAft>
                <a:spcPts val="0"/>
              </a:spcAft>
              <a:buSzPts val="1600"/>
              <a:buChar char="■"/>
              <a:defRPr sz="1600"/>
            </a:lvl6pPr>
            <a:lvl7pPr lvl="6" algn="l">
              <a:lnSpc>
                <a:spcPct val="115000"/>
              </a:lnSpc>
              <a:spcBef>
                <a:spcPts val="1600"/>
              </a:spcBef>
              <a:spcAft>
                <a:spcPts val="0"/>
              </a:spcAft>
              <a:buSzPts val="1600"/>
              <a:buChar char="●"/>
              <a:defRPr sz="1600"/>
            </a:lvl7pPr>
            <a:lvl8pPr lvl="7" algn="l">
              <a:lnSpc>
                <a:spcPct val="115000"/>
              </a:lnSpc>
              <a:spcBef>
                <a:spcPts val="1600"/>
              </a:spcBef>
              <a:spcAft>
                <a:spcPts val="0"/>
              </a:spcAft>
              <a:buSzPts val="1600"/>
              <a:buChar char="○"/>
              <a:defRPr sz="1600"/>
            </a:lvl8pPr>
            <a:lvl9pPr lvl="8" algn="l">
              <a:lnSpc>
                <a:spcPct val="115000"/>
              </a:lnSpc>
              <a:spcBef>
                <a:spcPts val="1600"/>
              </a:spcBef>
              <a:spcAft>
                <a:spcPts val="1600"/>
              </a:spcAft>
              <a:buSzPts val="1600"/>
              <a:buChar char="■"/>
              <a:defRPr sz="1600"/>
            </a:lvl9pPr>
          </a:lstStyle>
          <a:p>
            <a:endParaRPr/>
          </a:p>
        </p:txBody>
      </p:sp>
      <p:sp>
        <p:nvSpPr>
          <p:cNvPr id="40" name="Google Shape;40;p41"/>
          <p:cNvSpPr txBox="1">
            <a:spLocks noGrp="1"/>
          </p:cNvSpPr>
          <p:nvPr>
            <p:ph type="title"/>
          </p:nvPr>
        </p:nvSpPr>
        <p:spPr>
          <a:xfrm>
            <a:off x="720000" y="352701"/>
            <a:ext cx="77040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41"/>
        <p:cNvGrpSpPr/>
        <p:nvPr/>
      </p:nvGrpSpPr>
      <p:grpSpPr>
        <a:xfrm>
          <a:off x="0" y="0"/>
          <a:ext cx="0" cy="0"/>
          <a:chOff x="0" y="0"/>
          <a:chExt cx="0" cy="0"/>
        </a:xfrm>
      </p:grpSpPr>
      <p:sp>
        <p:nvSpPr>
          <p:cNvPr id="42" name="Google Shape;42;p42"/>
          <p:cNvSpPr txBox="1">
            <a:spLocks noGrp="1"/>
          </p:cNvSpPr>
          <p:nvPr>
            <p:ph type="title"/>
          </p:nvPr>
        </p:nvSpPr>
        <p:spPr>
          <a:xfrm>
            <a:off x="4645500" y="1918690"/>
            <a:ext cx="3705000" cy="1184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9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43" name="Google Shape;43;p42"/>
          <p:cNvSpPr txBox="1">
            <a:spLocks noGrp="1"/>
          </p:cNvSpPr>
          <p:nvPr>
            <p:ph type="title" idx="2"/>
          </p:nvPr>
        </p:nvSpPr>
        <p:spPr>
          <a:xfrm>
            <a:off x="5066702" y="690650"/>
            <a:ext cx="2862600" cy="1042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8000">
                <a:solidFill>
                  <a:schemeClr val="lt1"/>
                </a:solidFill>
              </a:defRPr>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a:endParaRPr/>
          </a:p>
        </p:txBody>
      </p:sp>
      <p:sp>
        <p:nvSpPr>
          <p:cNvPr id="44" name="Google Shape;44;p42"/>
          <p:cNvSpPr txBox="1">
            <a:spLocks noGrp="1"/>
          </p:cNvSpPr>
          <p:nvPr>
            <p:ph type="subTitle" idx="1"/>
          </p:nvPr>
        </p:nvSpPr>
        <p:spPr>
          <a:xfrm>
            <a:off x="5066700" y="3426325"/>
            <a:ext cx="2862600" cy="701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000"/>
              <a:buNone/>
              <a:defRPr>
                <a:solidFill>
                  <a:schemeClr val="lt1"/>
                </a:solidFill>
              </a:defRPr>
            </a:lvl1pPr>
            <a:lvl2pPr lvl="1" algn="ctr">
              <a:lnSpc>
                <a:spcPct val="100000"/>
              </a:lnSpc>
              <a:spcBef>
                <a:spcPts val="1600"/>
              </a:spcBef>
              <a:spcAft>
                <a:spcPts val="0"/>
              </a:spcAft>
              <a:buSzPts val="1600"/>
              <a:buNone/>
              <a:defRPr sz="1600"/>
            </a:lvl2pPr>
            <a:lvl3pPr lvl="2" algn="ctr">
              <a:lnSpc>
                <a:spcPct val="100000"/>
              </a:lnSpc>
              <a:spcBef>
                <a:spcPts val="1600"/>
              </a:spcBef>
              <a:spcAft>
                <a:spcPts val="0"/>
              </a:spcAft>
              <a:buSzPts val="1600"/>
              <a:buNone/>
              <a:defRPr sz="1600"/>
            </a:lvl3pPr>
            <a:lvl4pPr lvl="3" algn="ctr">
              <a:lnSpc>
                <a:spcPct val="100000"/>
              </a:lnSpc>
              <a:spcBef>
                <a:spcPts val="1600"/>
              </a:spcBef>
              <a:spcAft>
                <a:spcPts val="0"/>
              </a:spcAft>
              <a:buSzPts val="1600"/>
              <a:buNone/>
              <a:defRPr sz="1600"/>
            </a:lvl4pPr>
            <a:lvl5pPr lvl="4" algn="ctr">
              <a:lnSpc>
                <a:spcPct val="100000"/>
              </a:lnSpc>
              <a:spcBef>
                <a:spcPts val="1600"/>
              </a:spcBef>
              <a:spcAft>
                <a:spcPts val="0"/>
              </a:spcAft>
              <a:buSzPts val="1600"/>
              <a:buNone/>
              <a:defRPr sz="1600"/>
            </a:lvl5pPr>
            <a:lvl6pPr lvl="5" algn="ctr">
              <a:lnSpc>
                <a:spcPct val="100000"/>
              </a:lnSpc>
              <a:spcBef>
                <a:spcPts val="1600"/>
              </a:spcBef>
              <a:spcAft>
                <a:spcPts val="0"/>
              </a:spcAft>
              <a:buSzPts val="1600"/>
              <a:buNone/>
              <a:defRPr sz="1600"/>
            </a:lvl6pPr>
            <a:lvl7pPr lvl="6" algn="ctr">
              <a:lnSpc>
                <a:spcPct val="100000"/>
              </a:lnSpc>
              <a:spcBef>
                <a:spcPts val="1600"/>
              </a:spcBef>
              <a:spcAft>
                <a:spcPts val="0"/>
              </a:spcAft>
              <a:buSzPts val="1600"/>
              <a:buNone/>
              <a:defRPr sz="1600"/>
            </a:lvl7pPr>
            <a:lvl8pPr lvl="7" algn="ctr">
              <a:lnSpc>
                <a:spcPct val="100000"/>
              </a:lnSpc>
              <a:spcBef>
                <a:spcPts val="1600"/>
              </a:spcBef>
              <a:spcAft>
                <a:spcPts val="0"/>
              </a:spcAft>
              <a:buSzPts val="1600"/>
              <a:buNone/>
              <a:defRPr sz="1600"/>
            </a:lvl8pPr>
            <a:lvl9pPr lvl="8" algn="ctr">
              <a:lnSpc>
                <a:spcPct val="100000"/>
              </a:lnSpc>
              <a:spcBef>
                <a:spcPts val="1600"/>
              </a:spcBef>
              <a:spcAft>
                <a:spcPts val="1600"/>
              </a:spcAft>
              <a:buSzPts val="1600"/>
              <a:buNone/>
              <a:defRPr sz="16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p43"/>
          <p:cNvSpPr txBox="1">
            <a:spLocks noGrp="1"/>
          </p:cNvSpPr>
          <p:nvPr>
            <p:ph type="subTitle" idx="1"/>
          </p:nvPr>
        </p:nvSpPr>
        <p:spPr>
          <a:xfrm>
            <a:off x="969900" y="2581220"/>
            <a:ext cx="3352200" cy="512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Font typeface="Bebas Neue"/>
              <a:buNone/>
              <a:defRPr sz="2400">
                <a:latin typeface="Bebas Neue"/>
                <a:ea typeface="Bebas Neue"/>
                <a:cs typeface="Bebas Neue"/>
                <a:sym typeface="Bebas Neue"/>
              </a:defRPr>
            </a:lvl1pPr>
            <a:lvl2pPr lvl="1" algn="ctr">
              <a:lnSpc>
                <a:spcPct val="100000"/>
              </a:lnSpc>
              <a:spcBef>
                <a:spcPts val="1600"/>
              </a:spcBef>
              <a:spcAft>
                <a:spcPts val="0"/>
              </a:spcAft>
              <a:buSzPts val="1400"/>
              <a:buFont typeface="Bebas Neue"/>
              <a:buNone/>
              <a:defRPr>
                <a:latin typeface="Bebas Neue"/>
                <a:ea typeface="Bebas Neue"/>
                <a:cs typeface="Bebas Neue"/>
                <a:sym typeface="Bebas Neue"/>
              </a:defRPr>
            </a:lvl2pPr>
            <a:lvl3pPr lvl="2" algn="ctr">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47" name="Google Shape;47;p43"/>
          <p:cNvSpPr txBox="1">
            <a:spLocks noGrp="1"/>
          </p:cNvSpPr>
          <p:nvPr>
            <p:ph type="subTitle" idx="2"/>
          </p:nvPr>
        </p:nvSpPr>
        <p:spPr>
          <a:xfrm>
            <a:off x="4821900" y="2581220"/>
            <a:ext cx="3352200" cy="512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Font typeface="Bebas Neue"/>
              <a:buNone/>
              <a:defRPr sz="2400">
                <a:latin typeface="Bebas Neue"/>
                <a:ea typeface="Bebas Neue"/>
                <a:cs typeface="Bebas Neue"/>
                <a:sym typeface="Bebas Neue"/>
              </a:defRPr>
            </a:lvl1pPr>
            <a:lvl2pPr lvl="1" algn="ctr">
              <a:lnSpc>
                <a:spcPct val="100000"/>
              </a:lnSpc>
              <a:spcBef>
                <a:spcPts val="1600"/>
              </a:spcBef>
              <a:spcAft>
                <a:spcPts val="0"/>
              </a:spcAft>
              <a:buSzPts val="1400"/>
              <a:buFont typeface="Bebas Neue"/>
              <a:buNone/>
              <a:defRPr>
                <a:latin typeface="Bebas Neue"/>
                <a:ea typeface="Bebas Neue"/>
                <a:cs typeface="Bebas Neue"/>
                <a:sym typeface="Bebas Neue"/>
              </a:defRPr>
            </a:lvl2pPr>
            <a:lvl3pPr lvl="2" algn="ctr">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48" name="Google Shape;48;p43"/>
          <p:cNvSpPr txBox="1">
            <a:spLocks noGrp="1"/>
          </p:cNvSpPr>
          <p:nvPr>
            <p:ph type="subTitle" idx="3"/>
          </p:nvPr>
        </p:nvSpPr>
        <p:spPr>
          <a:xfrm>
            <a:off x="1289375" y="3028900"/>
            <a:ext cx="2713200" cy="1042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000"/>
              <a:buNone/>
              <a:defRPr/>
            </a:lvl1pPr>
            <a:lvl2pPr lvl="1" algn="ctr">
              <a:lnSpc>
                <a:spcPct val="100000"/>
              </a:lnSpc>
              <a:spcBef>
                <a:spcPts val="1600"/>
              </a:spcBef>
              <a:spcAft>
                <a:spcPts val="0"/>
              </a:spcAft>
              <a:buSzPts val="1600"/>
              <a:buNone/>
              <a:defRPr sz="1600"/>
            </a:lvl2pPr>
            <a:lvl3pPr lvl="2" algn="ctr">
              <a:lnSpc>
                <a:spcPct val="100000"/>
              </a:lnSpc>
              <a:spcBef>
                <a:spcPts val="1600"/>
              </a:spcBef>
              <a:spcAft>
                <a:spcPts val="0"/>
              </a:spcAft>
              <a:buSzPts val="1600"/>
              <a:buNone/>
              <a:defRPr sz="1600"/>
            </a:lvl3pPr>
            <a:lvl4pPr lvl="3" algn="ctr">
              <a:lnSpc>
                <a:spcPct val="100000"/>
              </a:lnSpc>
              <a:spcBef>
                <a:spcPts val="1600"/>
              </a:spcBef>
              <a:spcAft>
                <a:spcPts val="0"/>
              </a:spcAft>
              <a:buSzPts val="1600"/>
              <a:buNone/>
              <a:defRPr sz="1600"/>
            </a:lvl4pPr>
            <a:lvl5pPr lvl="4" algn="ctr">
              <a:lnSpc>
                <a:spcPct val="100000"/>
              </a:lnSpc>
              <a:spcBef>
                <a:spcPts val="1600"/>
              </a:spcBef>
              <a:spcAft>
                <a:spcPts val="0"/>
              </a:spcAft>
              <a:buSzPts val="1600"/>
              <a:buNone/>
              <a:defRPr sz="1600"/>
            </a:lvl5pPr>
            <a:lvl6pPr lvl="5" algn="ctr">
              <a:lnSpc>
                <a:spcPct val="100000"/>
              </a:lnSpc>
              <a:spcBef>
                <a:spcPts val="1600"/>
              </a:spcBef>
              <a:spcAft>
                <a:spcPts val="0"/>
              </a:spcAft>
              <a:buSzPts val="1600"/>
              <a:buNone/>
              <a:defRPr sz="1600"/>
            </a:lvl6pPr>
            <a:lvl7pPr lvl="6" algn="ctr">
              <a:lnSpc>
                <a:spcPct val="100000"/>
              </a:lnSpc>
              <a:spcBef>
                <a:spcPts val="1600"/>
              </a:spcBef>
              <a:spcAft>
                <a:spcPts val="0"/>
              </a:spcAft>
              <a:buSzPts val="1600"/>
              <a:buNone/>
              <a:defRPr sz="1600"/>
            </a:lvl7pPr>
            <a:lvl8pPr lvl="7" algn="ctr">
              <a:lnSpc>
                <a:spcPct val="100000"/>
              </a:lnSpc>
              <a:spcBef>
                <a:spcPts val="1600"/>
              </a:spcBef>
              <a:spcAft>
                <a:spcPts val="0"/>
              </a:spcAft>
              <a:buSzPts val="1600"/>
              <a:buNone/>
              <a:defRPr sz="1600"/>
            </a:lvl8pPr>
            <a:lvl9pPr lvl="8" algn="ctr">
              <a:lnSpc>
                <a:spcPct val="100000"/>
              </a:lnSpc>
              <a:spcBef>
                <a:spcPts val="1600"/>
              </a:spcBef>
              <a:spcAft>
                <a:spcPts val="1600"/>
              </a:spcAft>
              <a:buSzPts val="1600"/>
              <a:buNone/>
              <a:defRPr sz="1600"/>
            </a:lvl9pPr>
          </a:lstStyle>
          <a:p>
            <a:endParaRPr/>
          </a:p>
        </p:txBody>
      </p:sp>
      <p:sp>
        <p:nvSpPr>
          <p:cNvPr id="49" name="Google Shape;49;p43"/>
          <p:cNvSpPr txBox="1">
            <a:spLocks noGrp="1"/>
          </p:cNvSpPr>
          <p:nvPr>
            <p:ph type="subTitle" idx="4"/>
          </p:nvPr>
        </p:nvSpPr>
        <p:spPr>
          <a:xfrm>
            <a:off x="5141400" y="3028900"/>
            <a:ext cx="2713200" cy="1042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000"/>
              <a:buNone/>
              <a:defRPr/>
            </a:lvl1pPr>
            <a:lvl2pPr lvl="1" algn="ctr">
              <a:lnSpc>
                <a:spcPct val="100000"/>
              </a:lnSpc>
              <a:spcBef>
                <a:spcPts val="1600"/>
              </a:spcBef>
              <a:spcAft>
                <a:spcPts val="0"/>
              </a:spcAft>
              <a:buSzPts val="1600"/>
              <a:buNone/>
              <a:defRPr sz="1600"/>
            </a:lvl2pPr>
            <a:lvl3pPr lvl="2" algn="ctr">
              <a:lnSpc>
                <a:spcPct val="100000"/>
              </a:lnSpc>
              <a:spcBef>
                <a:spcPts val="1600"/>
              </a:spcBef>
              <a:spcAft>
                <a:spcPts val="0"/>
              </a:spcAft>
              <a:buSzPts val="1600"/>
              <a:buNone/>
              <a:defRPr sz="1600"/>
            </a:lvl3pPr>
            <a:lvl4pPr lvl="3" algn="ctr">
              <a:lnSpc>
                <a:spcPct val="100000"/>
              </a:lnSpc>
              <a:spcBef>
                <a:spcPts val="1600"/>
              </a:spcBef>
              <a:spcAft>
                <a:spcPts val="0"/>
              </a:spcAft>
              <a:buSzPts val="1600"/>
              <a:buNone/>
              <a:defRPr sz="1600"/>
            </a:lvl4pPr>
            <a:lvl5pPr lvl="4" algn="ctr">
              <a:lnSpc>
                <a:spcPct val="100000"/>
              </a:lnSpc>
              <a:spcBef>
                <a:spcPts val="1600"/>
              </a:spcBef>
              <a:spcAft>
                <a:spcPts val="0"/>
              </a:spcAft>
              <a:buSzPts val="1600"/>
              <a:buNone/>
              <a:defRPr sz="1600"/>
            </a:lvl5pPr>
            <a:lvl6pPr lvl="5" algn="ctr">
              <a:lnSpc>
                <a:spcPct val="100000"/>
              </a:lnSpc>
              <a:spcBef>
                <a:spcPts val="1600"/>
              </a:spcBef>
              <a:spcAft>
                <a:spcPts val="0"/>
              </a:spcAft>
              <a:buSzPts val="1600"/>
              <a:buNone/>
              <a:defRPr sz="1600"/>
            </a:lvl6pPr>
            <a:lvl7pPr lvl="6" algn="ctr">
              <a:lnSpc>
                <a:spcPct val="100000"/>
              </a:lnSpc>
              <a:spcBef>
                <a:spcPts val="1600"/>
              </a:spcBef>
              <a:spcAft>
                <a:spcPts val="0"/>
              </a:spcAft>
              <a:buSzPts val="1600"/>
              <a:buNone/>
              <a:defRPr sz="1600"/>
            </a:lvl7pPr>
            <a:lvl8pPr lvl="7" algn="ctr">
              <a:lnSpc>
                <a:spcPct val="100000"/>
              </a:lnSpc>
              <a:spcBef>
                <a:spcPts val="1600"/>
              </a:spcBef>
              <a:spcAft>
                <a:spcPts val="0"/>
              </a:spcAft>
              <a:buSzPts val="1600"/>
              <a:buNone/>
              <a:defRPr sz="1600"/>
            </a:lvl8pPr>
            <a:lvl9pPr lvl="8" algn="ctr">
              <a:lnSpc>
                <a:spcPct val="100000"/>
              </a:lnSpc>
              <a:spcBef>
                <a:spcPts val="1600"/>
              </a:spcBef>
              <a:spcAft>
                <a:spcPts val="1600"/>
              </a:spcAft>
              <a:buSzPts val="1600"/>
              <a:buNone/>
              <a:defRPr sz="1600"/>
            </a:lvl9pPr>
          </a:lstStyle>
          <a:p>
            <a:endParaRPr/>
          </a:p>
        </p:txBody>
      </p:sp>
      <p:sp>
        <p:nvSpPr>
          <p:cNvPr id="50" name="Google Shape;50;p43"/>
          <p:cNvSpPr txBox="1">
            <a:spLocks noGrp="1"/>
          </p:cNvSpPr>
          <p:nvPr>
            <p:ph type="title"/>
          </p:nvPr>
        </p:nvSpPr>
        <p:spPr>
          <a:xfrm>
            <a:off x="720000" y="352701"/>
            <a:ext cx="77040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4"/>
        </a:solidFill>
        <a:effectLst/>
      </p:bgPr>
    </p:bg>
    <p:spTree>
      <p:nvGrpSpPr>
        <p:cNvPr id="1" name="Shape 5"/>
        <p:cNvGrpSpPr/>
        <p:nvPr/>
      </p:nvGrpSpPr>
      <p:grpSpPr>
        <a:xfrm>
          <a:off x="0" y="0"/>
          <a:ext cx="0" cy="0"/>
          <a:chOff x="0" y="0"/>
          <a:chExt cx="0" cy="0"/>
        </a:xfrm>
      </p:grpSpPr>
      <p:sp>
        <p:nvSpPr>
          <p:cNvPr id="6" name="Google Shape;6;p3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1pPr>
            <a:lvl2pPr marR="0" lvl="1"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9pPr>
          </a:lstStyle>
          <a:p>
            <a:endParaRPr/>
          </a:p>
        </p:txBody>
      </p:sp>
      <p:sp>
        <p:nvSpPr>
          <p:cNvPr id="7" name="Google Shape;7;p3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Darker Grotesque Medium"/>
              <a:buChar char="●"/>
              <a:defRPr sz="1800" b="0" i="0" u="none" strike="noStrike" cap="none">
                <a:solidFill>
                  <a:schemeClr val="dk2"/>
                </a:solidFill>
                <a:latin typeface="Darker Grotesque Medium"/>
                <a:ea typeface="Darker Grotesque Medium"/>
                <a:cs typeface="Darker Grotesque Medium"/>
                <a:sym typeface="Darker Grotesque Medium"/>
              </a:defRPr>
            </a:lvl1pPr>
            <a:lvl2pPr marL="914400" marR="0" lvl="1" indent="-317500" algn="l" rtl="0">
              <a:lnSpc>
                <a:spcPct val="115000"/>
              </a:lnSpc>
              <a:spcBef>
                <a:spcPts val="1600"/>
              </a:spcBef>
              <a:spcAft>
                <a:spcPts val="0"/>
              </a:spcAft>
              <a:buClr>
                <a:schemeClr val="dk2"/>
              </a:buClr>
              <a:buSzPts val="1400"/>
              <a:buFont typeface="Darker Grotesque Medium"/>
              <a:buChar char="○"/>
              <a:defRPr sz="1400" b="0" i="0" u="none" strike="noStrike" cap="none">
                <a:solidFill>
                  <a:schemeClr val="dk2"/>
                </a:solidFill>
                <a:latin typeface="Darker Grotesque Medium"/>
                <a:ea typeface="Darker Grotesque Medium"/>
                <a:cs typeface="Darker Grotesque Medium"/>
                <a:sym typeface="Darker Grotesque Medium"/>
              </a:defRPr>
            </a:lvl2pPr>
            <a:lvl3pPr marL="1371600" marR="0" lvl="2" indent="-317500" algn="l" rtl="0">
              <a:lnSpc>
                <a:spcPct val="115000"/>
              </a:lnSpc>
              <a:spcBef>
                <a:spcPts val="1600"/>
              </a:spcBef>
              <a:spcAft>
                <a:spcPts val="0"/>
              </a:spcAft>
              <a:buClr>
                <a:schemeClr val="dk2"/>
              </a:buClr>
              <a:buSzPts val="1400"/>
              <a:buFont typeface="Darker Grotesque Medium"/>
              <a:buChar char="■"/>
              <a:defRPr sz="1400" b="0" i="0" u="none" strike="noStrike" cap="none">
                <a:solidFill>
                  <a:schemeClr val="dk2"/>
                </a:solidFill>
                <a:latin typeface="Darker Grotesque Medium"/>
                <a:ea typeface="Darker Grotesque Medium"/>
                <a:cs typeface="Darker Grotesque Medium"/>
                <a:sym typeface="Darker Grotesque Medium"/>
              </a:defRPr>
            </a:lvl3pPr>
            <a:lvl4pPr marL="1828800" marR="0" lvl="3" indent="-317500" algn="l" rtl="0">
              <a:lnSpc>
                <a:spcPct val="115000"/>
              </a:lnSpc>
              <a:spcBef>
                <a:spcPts val="1600"/>
              </a:spcBef>
              <a:spcAft>
                <a:spcPts val="0"/>
              </a:spcAft>
              <a:buClr>
                <a:schemeClr val="dk2"/>
              </a:buClr>
              <a:buSzPts val="1400"/>
              <a:buFont typeface="Darker Grotesque Medium"/>
              <a:buChar char="●"/>
              <a:defRPr sz="1400" b="0" i="0" u="none" strike="noStrike" cap="none">
                <a:solidFill>
                  <a:schemeClr val="dk2"/>
                </a:solidFill>
                <a:latin typeface="Darker Grotesque Medium"/>
                <a:ea typeface="Darker Grotesque Medium"/>
                <a:cs typeface="Darker Grotesque Medium"/>
                <a:sym typeface="Darker Grotesque Medium"/>
              </a:defRPr>
            </a:lvl4pPr>
            <a:lvl5pPr marL="2286000" marR="0" lvl="4" indent="-317500" algn="l" rtl="0">
              <a:lnSpc>
                <a:spcPct val="115000"/>
              </a:lnSpc>
              <a:spcBef>
                <a:spcPts val="1600"/>
              </a:spcBef>
              <a:spcAft>
                <a:spcPts val="0"/>
              </a:spcAft>
              <a:buClr>
                <a:schemeClr val="dk2"/>
              </a:buClr>
              <a:buSzPts val="1400"/>
              <a:buFont typeface="Darker Grotesque Medium"/>
              <a:buChar char="○"/>
              <a:defRPr sz="1400" b="0" i="0" u="none" strike="noStrike" cap="none">
                <a:solidFill>
                  <a:schemeClr val="dk2"/>
                </a:solidFill>
                <a:latin typeface="Darker Grotesque Medium"/>
                <a:ea typeface="Darker Grotesque Medium"/>
                <a:cs typeface="Darker Grotesque Medium"/>
                <a:sym typeface="Darker Grotesque Medium"/>
              </a:defRPr>
            </a:lvl5pPr>
            <a:lvl6pPr marL="2743200" marR="0" lvl="5" indent="-317500" algn="l" rtl="0">
              <a:lnSpc>
                <a:spcPct val="115000"/>
              </a:lnSpc>
              <a:spcBef>
                <a:spcPts val="1600"/>
              </a:spcBef>
              <a:spcAft>
                <a:spcPts val="0"/>
              </a:spcAft>
              <a:buClr>
                <a:schemeClr val="dk2"/>
              </a:buClr>
              <a:buSzPts val="1400"/>
              <a:buFont typeface="Darker Grotesque Medium"/>
              <a:buChar char="■"/>
              <a:defRPr sz="1400" b="0" i="0" u="none" strike="noStrike" cap="none">
                <a:solidFill>
                  <a:schemeClr val="dk2"/>
                </a:solidFill>
                <a:latin typeface="Darker Grotesque Medium"/>
                <a:ea typeface="Darker Grotesque Medium"/>
                <a:cs typeface="Darker Grotesque Medium"/>
                <a:sym typeface="Darker Grotesque Medium"/>
              </a:defRPr>
            </a:lvl6pPr>
            <a:lvl7pPr marL="3200400" marR="0" lvl="6" indent="-317500" algn="l" rtl="0">
              <a:lnSpc>
                <a:spcPct val="115000"/>
              </a:lnSpc>
              <a:spcBef>
                <a:spcPts val="1600"/>
              </a:spcBef>
              <a:spcAft>
                <a:spcPts val="0"/>
              </a:spcAft>
              <a:buClr>
                <a:schemeClr val="dk2"/>
              </a:buClr>
              <a:buSzPts val="1400"/>
              <a:buFont typeface="Darker Grotesque Medium"/>
              <a:buChar char="●"/>
              <a:defRPr sz="1400" b="0" i="0" u="none" strike="noStrike" cap="none">
                <a:solidFill>
                  <a:schemeClr val="dk2"/>
                </a:solidFill>
                <a:latin typeface="Darker Grotesque Medium"/>
                <a:ea typeface="Darker Grotesque Medium"/>
                <a:cs typeface="Darker Grotesque Medium"/>
                <a:sym typeface="Darker Grotesque Medium"/>
              </a:defRPr>
            </a:lvl7pPr>
            <a:lvl8pPr marL="3657600" marR="0" lvl="7" indent="-317500" algn="l" rtl="0">
              <a:lnSpc>
                <a:spcPct val="115000"/>
              </a:lnSpc>
              <a:spcBef>
                <a:spcPts val="1600"/>
              </a:spcBef>
              <a:spcAft>
                <a:spcPts val="0"/>
              </a:spcAft>
              <a:buClr>
                <a:schemeClr val="dk2"/>
              </a:buClr>
              <a:buSzPts val="1400"/>
              <a:buFont typeface="Darker Grotesque Medium"/>
              <a:buChar char="○"/>
              <a:defRPr sz="1400" b="0" i="0" u="none" strike="noStrike" cap="none">
                <a:solidFill>
                  <a:schemeClr val="dk2"/>
                </a:solidFill>
                <a:latin typeface="Darker Grotesque Medium"/>
                <a:ea typeface="Darker Grotesque Medium"/>
                <a:cs typeface="Darker Grotesque Medium"/>
                <a:sym typeface="Darker Grotesque Medium"/>
              </a:defRPr>
            </a:lvl8pPr>
            <a:lvl9pPr marL="4114800" marR="0" lvl="8" indent="-317500" algn="l" rtl="0">
              <a:lnSpc>
                <a:spcPct val="115000"/>
              </a:lnSpc>
              <a:spcBef>
                <a:spcPts val="1600"/>
              </a:spcBef>
              <a:spcAft>
                <a:spcPts val="1600"/>
              </a:spcAft>
              <a:buClr>
                <a:schemeClr val="dk2"/>
              </a:buClr>
              <a:buSzPts val="1400"/>
              <a:buFont typeface="Darker Grotesque Medium"/>
              <a:buChar char="■"/>
              <a:defRPr sz="1400" b="0" i="0" u="none" strike="noStrike" cap="none">
                <a:solidFill>
                  <a:schemeClr val="dk2"/>
                </a:solidFill>
                <a:latin typeface="Darker Grotesque Medium"/>
                <a:ea typeface="Darker Grotesque Medium"/>
                <a:cs typeface="Darker Grotesque Medium"/>
                <a:sym typeface="Darker Grotesque Medium"/>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
          <p:cNvSpPr/>
          <p:nvPr/>
        </p:nvSpPr>
        <p:spPr>
          <a:xfrm>
            <a:off x="2015100" y="3396900"/>
            <a:ext cx="5113800" cy="503400"/>
          </a:xfrm>
          <a:prstGeom prst="roundRect">
            <a:avLst>
              <a:gd name="adj" fmla="val 16667"/>
            </a:avLst>
          </a:pr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1"/>
          <p:cNvSpPr txBox="1">
            <a:spLocks noGrp="1"/>
          </p:cNvSpPr>
          <p:nvPr>
            <p:ph type="ctrTitle"/>
          </p:nvPr>
        </p:nvSpPr>
        <p:spPr>
          <a:xfrm>
            <a:off x="1378743" y="1153000"/>
            <a:ext cx="6207919" cy="2052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5200"/>
              <a:buNone/>
            </a:pPr>
            <a:r>
              <a:rPr lang="en">
                <a:solidFill>
                  <a:schemeClr val="lt1"/>
                </a:solidFill>
              </a:rPr>
              <a:t>Welcome to the Mountains</a:t>
            </a:r>
            <a:endParaRPr/>
          </a:p>
        </p:txBody>
      </p:sp>
      <p:sp>
        <p:nvSpPr>
          <p:cNvPr id="142" name="Google Shape;142;p1"/>
          <p:cNvSpPr txBox="1">
            <a:spLocks noGrp="1"/>
          </p:cNvSpPr>
          <p:nvPr>
            <p:ph type="subTitle" idx="1"/>
          </p:nvPr>
        </p:nvSpPr>
        <p:spPr>
          <a:xfrm>
            <a:off x="2176500" y="3456100"/>
            <a:ext cx="4791000" cy="384900"/>
          </a:xfrm>
          <a:prstGeom prst="rect">
            <a:avLst/>
          </a:prstGeom>
          <a:noFill/>
          <a:ln>
            <a:noFill/>
          </a:ln>
        </p:spPr>
        <p:txBody>
          <a:bodyPr spcFirstLastPara="1" wrap="square" lIns="91425" tIns="91425" rIns="91425" bIns="91425" anchor="ctr" anchorCtr="0">
            <a:noAutofit/>
          </a:bodyPr>
          <a:lstStyle/>
          <a:p>
            <a:pPr marL="457200" lvl="0" indent="-342900" algn="ctr" rtl="0">
              <a:lnSpc>
                <a:spcPct val="100000"/>
              </a:lnSpc>
              <a:spcBef>
                <a:spcPts val="0"/>
              </a:spcBef>
              <a:spcAft>
                <a:spcPts val="0"/>
              </a:spcAft>
              <a:buSzPts val="1800"/>
              <a:buNone/>
            </a:pPr>
            <a:r>
              <a:rPr lang="en"/>
              <a:t>Be a Good Tahoe-Truckee Neighbor</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4"/>
          <p:cNvSpPr txBox="1">
            <a:spLocks noGrp="1"/>
          </p:cNvSpPr>
          <p:nvPr>
            <p:ph type="subTitle" idx="1"/>
          </p:nvPr>
        </p:nvSpPr>
        <p:spPr>
          <a:xfrm>
            <a:off x="682550" y="560675"/>
            <a:ext cx="7824900" cy="3656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None/>
            </a:pPr>
            <a:r>
              <a:rPr lang="en" sz="3000"/>
              <a:t>What’s your definition of a “Good Neighbor”?</a:t>
            </a:r>
            <a:endParaRPr sz="3000"/>
          </a:p>
          <a:p>
            <a:pPr marL="0" lvl="0" indent="0" algn="l" rtl="0">
              <a:lnSpc>
                <a:spcPct val="100000"/>
              </a:lnSpc>
              <a:spcBef>
                <a:spcPts val="1600"/>
              </a:spcBef>
              <a:spcAft>
                <a:spcPts val="0"/>
              </a:spcAft>
              <a:buSzPts val="2000"/>
              <a:buNone/>
            </a:pPr>
            <a:r>
              <a:rPr lang="en" sz="1900"/>
              <a:t>“Looking out for on another - lending a hand when you can”</a:t>
            </a:r>
            <a:endParaRPr sz="1900"/>
          </a:p>
          <a:p>
            <a:pPr marL="0" lvl="0" indent="0" algn="l" rtl="0">
              <a:lnSpc>
                <a:spcPct val="100000"/>
              </a:lnSpc>
              <a:spcBef>
                <a:spcPts val="1600"/>
              </a:spcBef>
              <a:spcAft>
                <a:spcPts val="0"/>
              </a:spcAft>
              <a:buSzPts val="2000"/>
              <a:buNone/>
            </a:pPr>
            <a:r>
              <a:rPr lang="en" sz="1900"/>
              <a:t>“Friendly and polite - following the rules and tips for living in Lake Tahoe”</a:t>
            </a:r>
            <a:endParaRPr sz="1900"/>
          </a:p>
          <a:p>
            <a:pPr marL="0" lvl="0" indent="0" algn="l" rtl="0">
              <a:lnSpc>
                <a:spcPct val="100000"/>
              </a:lnSpc>
              <a:spcBef>
                <a:spcPts val="1600"/>
              </a:spcBef>
              <a:spcAft>
                <a:spcPts val="0"/>
              </a:spcAft>
              <a:buSzPts val="2000"/>
              <a:buNone/>
            </a:pPr>
            <a:r>
              <a:rPr lang="en" sz="1900"/>
              <a:t>“Someone who respects the people, property and environment around them”</a:t>
            </a:r>
            <a:endParaRPr sz="1900"/>
          </a:p>
          <a:p>
            <a:pPr marL="0" lvl="0" indent="0" algn="l" rtl="0">
              <a:lnSpc>
                <a:spcPct val="100000"/>
              </a:lnSpc>
              <a:spcBef>
                <a:spcPts val="1600"/>
              </a:spcBef>
              <a:spcAft>
                <a:spcPts val="0"/>
              </a:spcAft>
              <a:buSzPts val="2000"/>
              <a:buNone/>
            </a:pPr>
            <a:r>
              <a:rPr lang="en" sz="1900"/>
              <a:t>“One who respects their human and animal neighbors”</a:t>
            </a:r>
            <a:endParaRPr sz="1900"/>
          </a:p>
          <a:p>
            <a:pPr marL="0" lvl="0" indent="0" algn="l" rtl="0">
              <a:lnSpc>
                <a:spcPct val="100000"/>
              </a:lnSpc>
              <a:spcBef>
                <a:spcPts val="1600"/>
              </a:spcBef>
              <a:spcAft>
                <a:spcPts val="0"/>
              </a:spcAft>
              <a:buSzPts val="2000"/>
              <a:buNone/>
            </a:pPr>
            <a:r>
              <a:rPr lang="en" sz="1900"/>
              <a:t>“Respectful to others when it comes to noise, light and trash”</a:t>
            </a:r>
            <a:endParaRPr sz="1900"/>
          </a:p>
          <a:p>
            <a:pPr marL="0" lvl="0" indent="0" algn="l" rtl="0">
              <a:lnSpc>
                <a:spcPct val="100000"/>
              </a:lnSpc>
              <a:spcBef>
                <a:spcPts val="1600"/>
              </a:spcBef>
              <a:spcAft>
                <a:spcPts val="0"/>
              </a:spcAft>
              <a:buSzPts val="2000"/>
              <a:buNone/>
            </a:pPr>
            <a:r>
              <a:rPr lang="en" sz="1900"/>
              <a:t>“Friendly, aware, respectful, kind and considerate”</a:t>
            </a:r>
            <a:endParaRPr sz="1900"/>
          </a:p>
          <a:p>
            <a:pPr marL="0" lvl="0" indent="0" algn="l" rtl="0">
              <a:lnSpc>
                <a:spcPct val="100000"/>
              </a:lnSpc>
              <a:spcBef>
                <a:spcPts val="1600"/>
              </a:spcBef>
              <a:spcAft>
                <a:spcPts val="0"/>
              </a:spcAft>
              <a:buSzPts val="2000"/>
              <a:buNone/>
            </a:pPr>
            <a:endParaRPr/>
          </a:p>
          <a:p>
            <a:pPr marL="0" lvl="0" indent="0" algn="ctr" rtl="0">
              <a:lnSpc>
                <a:spcPct val="100000"/>
              </a:lnSpc>
              <a:spcBef>
                <a:spcPts val="1600"/>
              </a:spcBef>
              <a:spcAft>
                <a:spcPts val="1600"/>
              </a:spcAft>
              <a:buSzPts val="2000"/>
              <a:buNone/>
            </a:pPr>
            <a:endParaRPr/>
          </a:p>
        </p:txBody>
      </p:sp>
      <p:sp>
        <p:nvSpPr>
          <p:cNvPr id="197" name="Google Shape;197;p4"/>
          <p:cNvSpPr/>
          <p:nvPr/>
        </p:nvSpPr>
        <p:spPr>
          <a:xfrm>
            <a:off x="2944350" y="3812750"/>
            <a:ext cx="3255300" cy="1123500"/>
          </a:xfrm>
          <a:prstGeom prst="roundRect">
            <a:avLst>
              <a:gd name="adj" fmla="val 12432"/>
            </a:avLst>
          </a:prstGeom>
          <a:solidFill>
            <a:srgbClr val="FFFFFF">
              <a:alpha val="24313"/>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500" b="1">
                <a:latin typeface="Darker Grotesque"/>
                <a:ea typeface="Darker Grotesque"/>
                <a:cs typeface="Darker Grotesque"/>
                <a:sym typeface="Darker Grotesque"/>
              </a:rPr>
              <a:t>50%+ of responses said respect/respectful </a:t>
            </a:r>
            <a:endParaRPr sz="1500" b="1" i="0" u="none" strike="noStrike" cap="none">
              <a:solidFill>
                <a:srgbClr val="000000"/>
              </a:solidFill>
              <a:latin typeface="Darker Grotesque"/>
              <a:ea typeface="Darker Grotesque"/>
              <a:cs typeface="Darker Grotesque"/>
              <a:sym typeface="Darker Grotesque"/>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9"/>
          <p:cNvSpPr txBox="1">
            <a:spLocks noGrp="1"/>
          </p:cNvSpPr>
          <p:nvPr>
            <p:ph type="title"/>
          </p:nvPr>
        </p:nvSpPr>
        <p:spPr>
          <a:xfrm>
            <a:off x="720000" y="352701"/>
            <a:ext cx="7704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t>Survey Results</a:t>
            </a:r>
            <a:endParaRPr/>
          </a:p>
        </p:txBody>
      </p:sp>
      <p:sp>
        <p:nvSpPr>
          <p:cNvPr id="203" name="Google Shape;203;p9"/>
          <p:cNvSpPr txBox="1">
            <a:spLocks noGrp="1"/>
          </p:cNvSpPr>
          <p:nvPr>
            <p:ph type="subTitle" idx="1"/>
          </p:nvPr>
        </p:nvSpPr>
        <p:spPr>
          <a:xfrm>
            <a:off x="956550" y="1069875"/>
            <a:ext cx="7230900" cy="512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1600"/>
              </a:spcAft>
              <a:buSzPts val="1800"/>
              <a:buNone/>
            </a:pPr>
            <a:r>
              <a:rPr lang="en"/>
              <a:t> Were you previously Aware of the current Good Neighbor POlicies?</a:t>
            </a:r>
            <a:endParaRPr/>
          </a:p>
        </p:txBody>
      </p:sp>
      <p:sp>
        <p:nvSpPr>
          <p:cNvPr id="204" name="Google Shape;204;p9"/>
          <p:cNvSpPr txBox="1">
            <a:spLocks noGrp="1"/>
          </p:cNvSpPr>
          <p:nvPr>
            <p:ph type="subTitle" idx="3"/>
          </p:nvPr>
        </p:nvSpPr>
        <p:spPr>
          <a:xfrm>
            <a:off x="1289375" y="1726450"/>
            <a:ext cx="6438000" cy="2344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000"/>
              <a:buNone/>
            </a:pPr>
            <a:r>
              <a:rPr lang="en" sz="1700"/>
              <a:t>77% Answered NO</a:t>
            </a:r>
            <a:endParaRPr sz="1700"/>
          </a:p>
          <a:p>
            <a:pPr marL="0" lvl="0" indent="0" algn="ctr" rtl="0">
              <a:lnSpc>
                <a:spcPct val="100000"/>
              </a:lnSpc>
              <a:spcBef>
                <a:spcPts val="1600"/>
              </a:spcBef>
              <a:spcAft>
                <a:spcPts val="0"/>
              </a:spcAft>
              <a:buSzPts val="2000"/>
              <a:buNone/>
            </a:pPr>
            <a:r>
              <a:rPr lang="en" sz="1700"/>
              <a:t>Current Good Neighbor policies - Placer County went into effect 3/11/2022</a:t>
            </a:r>
            <a:endParaRPr sz="1700"/>
          </a:p>
          <a:p>
            <a:pPr marL="0" lvl="0" indent="0" algn="ctr" rtl="0">
              <a:lnSpc>
                <a:spcPct val="100000"/>
              </a:lnSpc>
              <a:spcBef>
                <a:spcPts val="1600"/>
              </a:spcBef>
              <a:spcAft>
                <a:spcPts val="0"/>
              </a:spcAft>
              <a:buSzPts val="2000"/>
              <a:buNone/>
            </a:pPr>
            <a:r>
              <a:rPr lang="en" sz="1700"/>
              <a:t>Town of Truckee June 2021</a:t>
            </a:r>
            <a:endParaRPr sz="1700"/>
          </a:p>
          <a:p>
            <a:pPr marL="0" lvl="0" indent="0" algn="l" rtl="0">
              <a:lnSpc>
                <a:spcPct val="100000"/>
              </a:lnSpc>
              <a:spcBef>
                <a:spcPts val="1600"/>
              </a:spcBef>
              <a:spcAft>
                <a:spcPts val="1600"/>
              </a:spcAft>
              <a:buSzPts val="2000"/>
              <a:buNone/>
            </a:pPr>
            <a:r>
              <a:rPr lang="en" sz="1700"/>
              <a:t>The current policies are directed at Short-Term Rentals and rental owners/ property managers.  Our survey helped to shift our overall action plan direction</a:t>
            </a:r>
            <a:endParaRPr sz="17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7"/>
          <p:cNvSpPr txBox="1">
            <a:spLocks noGrp="1"/>
          </p:cNvSpPr>
          <p:nvPr>
            <p:ph type="title"/>
          </p:nvPr>
        </p:nvSpPr>
        <p:spPr>
          <a:xfrm>
            <a:off x="720000" y="352701"/>
            <a:ext cx="7704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t>Survey Results</a:t>
            </a:r>
            <a:endParaRPr/>
          </a:p>
        </p:txBody>
      </p:sp>
      <p:sp>
        <p:nvSpPr>
          <p:cNvPr id="210" name="Google Shape;210;p7"/>
          <p:cNvSpPr txBox="1">
            <a:spLocks noGrp="1"/>
          </p:cNvSpPr>
          <p:nvPr>
            <p:ph type="subTitle" idx="1"/>
          </p:nvPr>
        </p:nvSpPr>
        <p:spPr>
          <a:xfrm>
            <a:off x="402225" y="1023825"/>
            <a:ext cx="8544000" cy="39855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000"/>
              <a:buNone/>
            </a:pPr>
            <a:r>
              <a:rPr lang="en" sz="1500">
                <a:solidFill>
                  <a:schemeClr val="dk1"/>
                </a:solidFill>
              </a:rPr>
              <a:t>Have you experienced a situation where someone hasn’t acted as a good neighbor?</a:t>
            </a:r>
            <a:endParaRPr sz="1500">
              <a:solidFill>
                <a:schemeClr val="dk1"/>
              </a:solidFill>
            </a:endParaRPr>
          </a:p>
          <a:p>
            <a:pPr marL="457200" lvl="0" indent="-336550" algn="ctr" rtl="0">
              <a:lnSpc>
                <a:spcPct val="100000"/>
              </a:lnSpc>
              <a:spcBef>
                <a:spcPts val="1600"/>
              </a:spcBef>
              <a:spcAft>
                <a:spcPts val="0"/>
              </a:spcAft>
              <a:buClr>
                <a:schemeClr val="dk1"/>
              </a:buClr>
              <a:buSzPts val="1700"/>
              <a:buChar char="●"/>
            </a:pPr>
            <a:r>
              <a:rPr lang="en" sz="1500">
                <a:solidFill>
                  <a:schemeClr val="dk1"/>
                </a:solidFill>
              </a:rPr>
              <a:t>80% Said YES</a:t>
            </a:r>
            <a:endParaRPr sz="1500">
              <a:solidFill>
                <a:schemeClr val="dk1"/>
              </a:solidFill>
            </a:endParaRPr>
          </a:p>
          <a:p>
            <a:pPr marL="0" lvl="0" indent="0" algn="ctr" rtl="0">
              <a:lnSpc>
                <a:spcPct val="100000"/>
              </a:lnSpc>
              <a:spcBef>
                <a:spcPts val="1600"/>
              </a:spcBef>
              <a:spcAft>
                <a:spcPts val="0"/>
              </a:spcAft>
              <a:buSzPts val="2000"/>
              <a:buNone/>
            </a:pPr>
            <a:r>
              <a:rPr lang="en" sz="1500">
                <a:solidFill>
                  <a:schemeClr val="dk1"/>
                </a:solidFill>
              </a:rPr>
              <a:t>If yes, what was the issue and how was it resolved?</a:t>
            </a:r>
            <a:endParaRPr sz="1500">
              <a:solidFill>
                <a:schemeClr val="dk1"/>
              </a:solidFill>
            </a:endParaRPr>
          </a:p>
          <a:p>
            <a:pPr marL="457200" lvl="0" indent="-336550" algn="ctr" rtl="0">
              <a:lnSpc>
                <a:spcPct val="100000"/>
              </a:lnSpc>
              <a:spcBef>
                <a:spcPts val="1600"/>
              </a:spcBef>
              <a:spcAft>
                <a:spcPts val="0"/>
              </a:spcAft>
              <a:buClr>
                <a:schemeClr val="dk1"/>
              </a:buClr>
              <a:buSzPts val="1700"/>
              <a:buChar char="●"/>
            </a:pPr>
            <a:r>
              <a:rPr lang="en" sz="1500">
                <a:solidFill>
                  <a:schemeClr val="dk1"/>
                </a:solidFill>
              </a:rPr>
              <a:t>60% went unresolved</a:t>
            </a:r>
            <a:endParaRPr sz="1500">
              <a:solidFill>
                <a:schemeClr val="dk1"/>
              </a:solidFill>
            </a:endParaRPr>
          </a:p>
          <a:p>
            <a:pPr marL="0" lvl="0" indent="0" algn="ctr" rtl="0">
              <a:lnSpc>
                <a:spcPct val="100000"/>
              </a:lnSpc>
              <a:spcBef>
                <a:spcPts val="1600"/>
              </a:spcBef>
              <a:spcAft>
                <a:spcPts val="0"/>
              </a:spcAft>
              <a:buSzPts val="2000"/>
              <a:buNone/>
            </a:pPr>
            <a:r>
              <a:rPr lang="en" sz="1500">
                <a:solidFill>
                  <a:schemeClr val="dk1"/>
                </a:solidFill>
              </a:rPr>
              <a:t>Issues Included:</a:t>
            </a:r>
            <a:endParaRPr sz="1500">
              <a:solidFill>
                <a:schemeClr val="dk1"/>
              </a:solidFill>
            </a:endParaRPr>
          </a:p>
          <a:p>
            <a:pPr marL="457200" lvl="0" indent="-336550" algn="ctr" rtl="0">
              <a:lnSpc>
                <a:spcPct val="100000"/>
              </a:lnSpc>
              <a:spcBef>
                <a:spcPts val="1600"/>
              </a:spcBef>
              <a:spcAft>
                <a:spcPts val="0"/>
              </a:spcAft>
              <a:buClr>
                <a:schemeClr val="dk1"/>
              </a:buClr>
              <a:buSzPts val="1700"/>
              <a:buChar char="●"/>
            </a:pPr>
            <a:r>
              <a:rPr lang="en" sz="1500">
                <a:solidFill>
                  <a:schemeClr val="dk1"/>
                </a:solidFill>
              </a:rPr>
              <a:t>Trash, noise, lights, pets, use of outdoor fire during red flag, Short-term rental issues</a:t>
            </a:r>
            <a:endParaRPr sz="1500">
              <a:solidFill>
                <a:schemeClr val="dk1"/>
              </a:solidFill>
            </a:endParaRPr>
          </a:p>
          <a:p>
            <a:pPr marL="0" lvl="0" indent="0" algn="ctr" rtl="0">
              <a:lnSpc>
                <a:spcPct val="100000"/>
              </a:lnSpc>
              <a:spcBef>
                <a:spcPts val="1600"/>
              </a:spcBef>
              <a:spcAft>
                <a:spcPts val="0"/>
              </a:spcAft>
              <a:buNone/>
            </a:pPr>
            <a:r>
              <a:rPr lang="en" sz="1500">
                <a:solidFill>
                  <a:schemeClr val="dk1"/>
                </a:solidFill>
              </a:rPr>
              <a:t>Those that did resolve:</a:t>
            </a:r>
            <a:endParaRPr sz="1500">
              <a:solidFill>
                <a:schemeClr val="dk1"/>
              </a:solidFill>
            </a:endParaRPr>
          </a:p>
          <a:p>
            <a:pPr marL="0" lvl="0" indent="0" algn="ctr" rtl="0">
              <a:lnSpc>
                <a:spcPct val="100000"/>
              </a:lnSpc>
              <a:spcBef>
                <a:spcPts val="1600"/>
              </a:spcBef>
              <a:spcAft>
                <a:spcPts val="1600"/>
              </a:spcAft>
              <a:buNone/>
            </a:pPr>
            <a:r>
              <a:rPr lang="en" sz="1500">
                <a:solidFill>
                  <a:schemeClr val="dk1"/>
                </a:solidFill>
              </a:rPr>
              <a:t>Through code enforcement, courts, talking with owners/neighbors, law enforcement</a:t>
            </a:r>
            <a:endParaRPr sz="150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4"/>
          <p:cNvSpPr txBox="1">
            <a:spLocks noGrp="1"/>
          </p:cNvSpPr>
          <p:nvPr>
            <p:ph type="title"/>
          </p:nvPr>
        </p:nvSpPr>
        <p:spPr>
          <a:xfrm>
            <a:off x="720000" y="352701"/>
            <a:ext cx="7704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t>Which current Policy guidelines do you feel are most important to being a good neighbor</a:t>
            </a:r>
            <a:endParaRPr/>
          </a:p>
        </p:txBody>
      </p:sp>
      <p:grpSp>
        <p:nvGrpSpPr>
          <p:cNvPr id="216" name="Google Shape;216;p24"/>
          <p:cNvGrpSpPr/>
          <p:nvPr/>
        </p:nvGrpSpPr>
        <p:grpSpPr>
          <a:xfrm>
            <a:off x="720027" y="1633310"/>
            <a:ext cx="7685848" cy="1902725"/>
            <a:chOff x="720013" y="1329050"/>
            <a:chExt cx="7685848" cy="2206825"/>
          </a:xfrm>
        </p:grpSpPr>
        <p:sp>
          <p:nvSpPr>
            <p:cNvPr id="217" name="Google Shape;217;p24"/>
            <p:cNvSpPr txBox="1"/>
            <p:nvPr/>
          </p:nvSpPr>
          <p:spPr>
            <a:xfrm>
              <a:off x="720040" y="1329050"/>
              <a:ext cx="2287800" cy="52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r>
                <a:rPr lang="en" sz="2400">
                  <a:solidFill>
                    <a:schemeClr val="accent2"/>
                  </a:solidFill>
                  <a:latin typeface="Bebas Neue"/>
                  <a:ea typeface="Bebas Neue"/>
                  <a:cs typeface="Bebas Neue"/>
                  <a:sym typeface="Bebas Neue"/>
                </a:rPr>
                <a:t>Trash - 74%</a:t>
              </a:r>
              <a:endParaRPr sz="2400" b="0" i="0" u="none" strike="noStrike" cap="none">
                <a:solidFill>
                  <a:schemeClr val="accent2"/>
                </a:solidFill>
                <a:latin typeface="Bebas Neue"/>
                <a:ea typeface="Bebas Neue"/>
                <a:cs typeface="Bebas Neue"/>
                <a:sym typeface="Bebas Neue"/>
              </a:endParaRPr>
            </a:p>
          </p:txBody>
        </p:sp>
        <p:sp>
          <p:nvSpPr>
            <p:cNvPr id="218" name="Google Shape;218;p24"/>
            <p:cNvSpPr txBox="1"/>
            <p:nvPr/>
          </p:nvSpPr>
          <p:spPr>
            <a:xfrm>
              <a:off x="6118061" y="1329050"/>
              <a:ext cx="2287800" cy="52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a:solidFill>
                    <a:schemeClr val="accent2"/>
                  </a:solidFill>
                  <a:latin typeface="Bebas Neue"/>
                  <a:ea typeface="Bebas Neue"/>
                  <a:cs typeface="Bebas Neue"/>
                  <a:sym typeface="Bebas Neue"/>
                </a:rPr>
                <a:t>Noise - 76%</a:t>
              </a:r>
              <a:endParaRPr sz="2400" b="0" i="0" u="none" strike="noStrike" cap="none">
                <a:solidFill>
                  <a:schemeClr val="accent2"/>
                </a:solidFill>
                <a:latin typeface="Bebas Neue"/>
                <a:ea typeface="Bebas Neue"/>
                <a:cs typeface="Bebas Neue"/>
                <a:sym typeface="Bebas Neue"/>
              </a:endParaRPr>
            </a:p>
          </p:txBody>
        </p:sp>
        <p:sp>
          <p:nvSpPr>
            <p:cNvPr id="219" name="Google Shape;219;p24"/>
            <p:cNvSpPr txBox="1"/>
            <p:nvPr/>
          </p:nvSpPr>
          <p:spPr>
            <a:xfrm>
              <a:off x="720013" y="3008175"/>
              <a:ext cx="2287800" cy="52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r>
                <a:rPr lang="en" sz="2400">
                  <a:solidFill>
                    <a:schemeClr val="accent2"/>
                  </a:solidFill>
                  <a:latin typeface="Bebas Neue"/>
                  <a:ea typeface="Bebas Neue"/>
                  <a:cs typeface="Bebas Neue"/>
                  <a:sym typeface="Bebas Neue"/>
                </a:rPr>
                <a:t>Parking - 37%</a:t>
              </a:r>
              <a:endParaRPr sz="2400" b="0" i="0" u="none" strike="noStrike" cap="none">
                <a:solidFill>
                  <a:schemeClr val="accent2"/>
                </a:solidFill>
                <a:latin typeface="Bebas Neue"/>
                <a:ea typeface="Bebas Neue"/>
                <a:cs typeface="Bebas Neue"/>
                <a:sym typeface="Bebas Neue"/>
              </a:endParaRPr>
            </a:p>
          </p:txBody>
        </p:sp>
        <p:sp>
          <p:nvSpPr>
            <p:cNvPr id="220" name="Google Shape;220;p24"/>
            <p:cNvSpPr txBox="1"/>
            <p:nvPr/>
          </p:nvSpPr>
          <p:spPr>
            <a:xfrm>
              <a:off x="5706952" y="3008175"/>
              <a:ext cx="2687100" cy="52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a:solidFill>
                    <a:schemeClr val="accent2"/>
                  </a:solidFill>
                  <a:latin typeface="Bebas Neue"/>
                  <a:ea typeface="Bebas Neue"/>
                  <a:cs typeface="Bebas Neue"/>
                  <a:sym typeface="Bebas Neue"/>
                </a:rPr>
                <a:t>Wildlife/Bears - 27%</a:t>
              </a:r>
              <a:endParaRPr sz="2400" b="0" i="0" u="none" strike="noStrike" cap="none">
                <a:solidFill>
                  <a:schemeClr val="accent2"/>
                </a:solidFill>
                <a:latin typeface="Bebas Neue"/>
                <a:ea typeface="Bebas Neue"/>
                <a:cs typeface="Bebas Neue"/>
                <a:sym typeface="Bebas Neue"/>
              </a:endParaRPr>
            </a:p>
          </p:txBody>
        </p:sp>
      </p:grpSp>
      <p:sp>
        <p:nvSpPr>
          <p:cNvPr id="221" name="Google Shape;221;p24"/>
          <p:cNvSpPr txBox="1"/>
          <p:nvPr/>
        </p:nvSpPr>
        <p:spPr>
          <a:xfrm>
            <a:off x="3108050" y="2307900"/>
            <a:ext cx="2598900" cy="52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r>
              <a:rPr lang="en" sz="2400">
                <a:solidFill>
                  <a:schemeClr val="accent2"/>
                </a:solidFill>
                <a:latin typeface="Bebas Neue"/>
                <a:ea typeface="Bebas Neue"/>
                <a:cs typeface="Bebas Neue"/>
                <a:sym typeface="Bebas Neue"/>
              </a:rPr>
              <a:t>Fire Restrictions- 41%</a:t>
            </a:r>
            <a:endParaRPr sz="2400" b="0" i="0" u="none" strike="noStrike" cap="none">
              <a:solidFill>
                <a:schemeClr val="accent2"/>
              </a:solidFill>
              <a:latin typeface="Bebas Neue"/>
              <a:ea typeface="Bebas Neue"/>
              <a:cs typeface="Bebas Neue"/>
              <a:sym typeface="Bebas Neue"/>
            </a:endParaRPr>
          </a:p>
        </p:txBody>
      </p:sp>
      <p:sp>
        <p:nvSpPr>
          <p:cNvPr id="222" name="Google Shape;222;p24"/>
          <p:cNvSpPr txBox="1"/>
          <p:nvPr/>
        </p:nvSpPr>
        <p:spPr>
          <a:xfrm>
            <a:off x="1489475" y="4136225"/>
            <a:ext cx="5722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Darker Grotesque Medium"/>
              <a:ea typeface="Darker Grotesque Medium"/>
              <a:cs typeface="Darker Grotesque Medium"/>
              <a:sym typeface="Darker Grotesque Medium"/>
            </a:endParaRPr>
          </a:p>
        </p:txBody>
      </p:sp>
      <p:sp>
        <p:nvSpPr>
          <p:cNvPr id="223" name="Google Shape;223;p24"/>
          <p:cNvSpPr txBox="1"/>
          <p:nvPr/>
        </p:nvSpPr>
        <p:spPr>
          <a:xfrm>
            <a:off x="1714500" y="4007650"/>
            <a:ext cx="5422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Darker Grotesque Medium"/>
                <a:ea typeface="Darker Grotesque Medium"/>
                <a:cs typeface="Darker Grotesque Medium"/>
                <a:sym typeface="Darker Grotesque Medium"/>
              </a:rPr>
              <a:t>**Percentages based on top 3 choices selected out of 10 total options**</a:t>
            </a:r>
            <a:endParaRPr>
              <a:latin typeface="Darker Grotesque Medium"/>
              <a:ea typeface="Darker Grotesque Medium"/>
              <a:cs typeface="Darker Grotesque Medium"/>
              <a:sym typeface="Darker Grotesque Medium"/>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g12a4d87ce73_0_1"/>
          <p:cNvSpPr txBox="1">
            <a:spLocks noGrp="1"/>
          </p:cNvSpPr>
          <p:nvPr>
            <p:ph type="title"/>
          </p:nvPr>
        </p:nvSpPr>
        <p:spPr>
          <a:xfrm>
            <a:off x="720000" y="352701"/>
            <a:ext cx="7704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t>Which current Policy guidelines do you feel are missing</a:t>
            </a:r>
            <a:endParaRPr/>
          </a:p>
        </p:txBody>
      </p:sp>
      <p:sp>
        <p:nvSpPr>
          <p:cNvPr id="229" name="Google Shape;229;g12a4d87ce73_0_1"/>
          <p:cNvSpPr txBox="1"/>
          <p:nvPr/>
        </p:nvSpPr>
        <p:spPr>
          <a:xfrm>
            <a:off x="1243225" y="1194450"/>
            <a:ext cx="7239900" cy="3242100"/>
          </a:xfrm>
          <a:prstGeom prst="rect">
            <a:avLst/>
          </a:prstGeom>
          <a:noFill/>
          <a:ln>
            <a:noFill/>
          </a:ln>
        </p:spPr>
        <p:txBody>
          <a:bodyPr spcFirstLastPara="1" wrap="square" lIns="91425" tIns="91425" rIns="91425" bIns="91425" anchor="t" anchorCtr="0">
            <a:noAutofit/>
          </a:bodyPr>
          <a:lstStyle/>
          <a:p>
            <a:pPr marL="457200" marR="0" lvl="0" indent="-381000" algn="ctr" rtl="0">
              <a:lnSpc>
                <a:spcPct val="100000"/>
              </a:lnSpc>
              <a:spcBef>
                <a:spcPts val="0"/>
              </a:spcBef>
              <a:spcAft>
                <a:spcPts val="0"/>
              </a:spcAft>
              <a:buClr>
                <a:schemeClr val="accent2"/>
              </a:buClr>
              <a:buSzPts val="2400"/>
              <a:buFont typeface="Bebas Neue"/>
              <a:buChar char="●"/>
            </a:pPr>
            <a:r>
              <a:rPr lang="en" sz="2400">
                <a:solidFill>
                  <a:schemeClr val="accent2"/>
                </a:solidFill>
                <a:latin typeface="Bebas Neue"/>
                <a:ea typeface="Bebas Neue"/>
                <a:cs typeface="Bebas Neue"/>
                <a:sym typeface="Bebas Neue"/>
              </a:rPr>
              <a:t>Light pollution</a:t>
            </a:r>
            <a:endParaRPr sz="2400">
              <a:solidFill>
                <a:schemeClr val="accent2"/>
              </a:solidFill>
              <a:latin typeface="Bebas Neue"/>
              <a:ea typeface="Bebas Neue"/>
              <a:cs typeface="Bebas Neue"/>
              <a:sym typeface="Bebas Neue"/>
            </a:endParaRPr>
          </a:p>
          <a:p>
            <a:pPr marL="457200" marR="0" lvl="0" indent="0" algn="ctr" rtl="0">
              <a:lnSpc>
                <a:spcPct val="100000"/>
              </a:lnSpc>
              <a:spcBef>
                <a:spcPts val="0"/>
              </a:spcBef>
              <a:spcAft>
                <a:spcPts val="0"/>
              </a:spcAft>
              <a:buNone/>
            </a:pPr>
            <a:r>
              <a:rPr lang="en" sz="2400">
                <a:solidFill>
                  <a:schemeClr val="accent2"/>
                </a:solidFill>
                <a:latin typeface="Bebas Neue"/>
                <a:ea typeface="Bebas Neue"/>
                <a:cs typeface="Bebas Neue"/>
                <a:sym typeface="Bebas Neue"/>
              </a:rPr>
              <a:t> </a:t>
            </a:r>
            <a:endParaRPr sz="2400">
              <a:solidFill>
                <a:schemeClr val="accent2"/>
              </a:solidFill>
              <a:latin typeface="Bebas Neue"/>
              <a:ea typeface="Bebas Neue"/>
              <a:cs typeface="Bebas Neue"/>
              <a:sym typeface="Bebas Neue"/>
            </a:endParaRPr>
          </a:p>
          <a:p>
            <a:pPr marL="457200" marR="0" lvl="0" indent="-381000" algn="ctr" rtl="0">
              <a:lnSpc>
                <a:spcPct val="100000"/>
              </a:lnSpc>
              <a:spcBef>
                <a:spcPts val="0"/>
              </a:spcBef>
              <a:spcAft>
                <a:spcPts val="0"/>
              </a:spcAft>
              <a:buClr>
                <a:schemeClr val="accent2"/>
              </a:buClr>
              <a:buSzPts val="2400"/>
              <a:buFont typeface="Bebas Neue"/>
              <a:buChar char="●"/>
            </a:pPr>
            <a:r>
              <a:rPr lang="en" sz="2400">
                <a:solidFill>
                  <a:schemeClr val="accent2"/>
                </a:solidFill>
                <a:latin typeface="Bebas Neue"/>
                <a:ea typeface="Bebas Neue"/>
                <a:cs typeface="Bebas Neue"/>
                <a:sym typeface="Bebas Neue"/>
              </a:rPr>
              <a:t>Enforcement of current codes within Placer County and Town of Truckee </a:t>
            </a:r>
            <a:endParaRPr sz="2400">
              <a:solidFill>
                <a:schemeClr val="accent2"/>
              </a:solidFill>
              <a:latin typeface="Bebas Neue"/>
              <a:ea typeface="Bebas Neue"/>
              <a:cs typeface="Bebas Neue"/>
              <a:sym typeface="Bebas Neue"/>
            </a:endParaRPr>
          </a:p>
          <a:p>
            <a:pPr marL="457200" marR="0" lvl="0" indent="0" algn="ctr" rtl="0">
              <a:lnSpc>
                <a:spcPct val="100000"/>
              </a:lnSpc>
              <a:spcBef>
                <a:spcPts val="0"/>
              </a:spcBef>
              <a:spcAft>
                <a:spcPts val="0"/>
              </a:spcAft>
              <a:buNone/>
            </a:pPr>
            <a:endParaRPr sz="2400">
              <a:solidFill>
                <a:schemeClr val="accent2"/>
              </a:solidFill>
              <a:latin typeface="Bebas Neue"/>
              <a:ea typeface="Bebas Neue"/>
              <a:cs typeface="Bebas Neue"/>
              <a:sym typeface="Bebas Neue"/>
            </a:endParaRPr>
          </a:p>
          <a:p>
            <a:pPr marL="457200" marR="0" lvl="0" indent="-381000" algn="ctr" rtl="0">
              <a:lnSpc>
                <a:spcPct val="100000"/>
              </a:lnSpc>
              <a:spcBef>
                <a:spcPts val="0"/>
              </a:spcBef>
              <a:spcAft>
                <a:spcPts val="0"/>
              </a:spcAft>
              <a:buClr>
                <a:schemeClr val="accent2"/>
              </a:buClr>
              <a:buSzPts val="2400"/>
              <a:buFont typeface="Bebas Neue"/>
              <a:buChar char="●"/>
            </a:pPr>
            <a:r>
              <a:rPr lang="en" sz="2400">
                <a:solidFill>
                  <a:schemeClr val="accent2"/>
                </a:solidFill>
                <a:latin typeface="Bebas Neue"/>
                <a:ea typeface="Bebas Neue"/>
                <a:cs typeface="Bebas Neue"/>
                <a:sym typeface="Bebas Neue"/>
              </a:rPr>
              <a:t>Education on current policies</a:t>
            </a:r>
            <a:endParaRPr sz="2400">
              <a:solidFill>
                <a:schemeClr val="accent2"/>
              </a:solidFill>
              <a:latin typeface="Bebas Neue"/>
              <a:ea typeface="Bebas Neue"/>
              <a:cs typeface="Bebas Neue"/>
              <a:sym typeface="Bebas Neue"/>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23"/>
          <p:cNvSpPr txBox="1">
            <a:spLocks noGrp="1"/>
          </p:cNvSpPr>
          <p:nvPr>
            <p:ph type="title"/>
          </p:nvPr>
        </p:nvSpPr>
        <p:spPr>
          <a:xfrm>
            <a:off x="720000" y="352701"/>
            <a:ext cx="7704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t>Survey Summary</a:t>
            </a:r>
            <a:endParaRPr/>
          </a:p>
        </p:txBody>
      </p:sp>
      <p:sp>
        <p:nvSpPr>
          <p:cNvPr id="235" name="Google Shape;235;p23"/>
          <p:cNvSpPr txBox="1"/>
          <p:nvPr/>
        </p:nvSpPr>
        <p:spPr>
          <a:xfrm>
            <a:off x="720000" y="1657625"/>
            <a:ext cx="7592400" cy="2754600"/>
          </a:xfrm>
          <a:prstGeom prst="rect">
            <a:avLst/>
          </a:prstGeom>
          <a:noFill/>
          <a:ln>
            <a:noFill/>
          </a:ln>
        </p:spPr>
        <p:txBody>
          <a:bodyPr spcFirstLastPara="1" wrap="square" lIns="91425" tIns="91425" rIns="91425" bIns="91425" anchor="t" anchorCtr="0">
            <a:noAutofit/>
          </a:bodyPr>
          <a:lstStyle/>
          <a:p>
            <a:pPr marL="457200" marR="0" lvl="0" indent="-342900" algn="ctr" rtl="0">
              <a:lnSpc>
                <a:spcPct val="100000"/>
              </a:lnSpc>
              <a:spcBef>
                <a:spcPts val="0"/>
              </a:spcBef>
              <a:spcAft>
                <a:spcPts val="0"/>
              </a:spcAft>
              <a:buClr>
                <a:schemeClr val="accent2"/>
              </a:buClr>
              <a:buSzPts val="1800"/>
              <a:buFont typeface="Darker Grotesque Medium"/>
              <a:buChar char="●"/>
            </a:pPr>
            <a:r>
              <a:rPr lang="en" sz="1800">
                <a:solidFill>
                  <a:schemeClr val="accent2"/>
                </a:solidFill>
                <a:latin typeface="Darker Grotesque Medium"/>
                <a:ea typeface="Darker Grotesque Medium"/>
                <a:cs typeface="Darker Grotesque Medium"/>
                <a:sym typeface="Darker Grotesque Medium"/>
              </a:rPr>
              <a:t>We learned that current policies have short term rentals and visitors covered</a:t>
            </a:r>
            <a:endParaRPr sz="1800">
              <a:solidFill>
                <a:schemeClr val="accent2"/>
              </a:solidFill>
              <a:latin typeface="Darker Grotesque Medium"/>
              <a:ea typeface="Darker Grotesque Medium"/>
              <a:cs typeface="Darker Grotesque Medium"/>
              <a:sym typeface="Darker Grotesque Medium"/>
            </a:endParaRPr>
          </a:p>
          <a:p>
            <a:pPr marL="457200" marR="0" lvl="0" indent="-342900" algn="ctr" rtl="0">
              <a:lnSpc>
                <a:spcPct val="100000"/>
              </a:lnSpc>
              <a:spcBef>
                <a:spcPts val="0"/>
              </a:spcBef>
              <a:spcAft>
                <a:spcPts val="0"/>
              </a:spcAft>
              <a:buClr>
                <a:schemeClr val="accent2"/>
              </a:buClr>
              <a:buSzPts val="1800"/>
              <a:buFont typeface="Darker Grotesque Medium"/>
              <a:buChar char="●"/>
            </a:pPr>
            <a:r>
              <a:rPr lang="en" sz="1800">
                <a:solidFill>
                  <a:schemeClr val="accent2"/>
                </a:solidFill>
                <a:latin typeface="Darker Grotesque Medium"/>
                <a:ea typeface="Darker Grotesque Medium"/>
                <a:cs typeface="Darker Grotesque Medium"/>
                <a:sym typeface="Darker Grotesque Medium"/>
              </a:rPr>
              <a:t>There is a gap in education for our full-time, part-time and new local residents</a:t>
            </a:r>
            <a:endParaRPr sz="1800">
              <a:solidFill>
                <a:schemeClr val="accent2"/>
              </a:solidFill>
              <a:latin typeface="Darker Grotesque Medium"/>
              <a:ea typeface="Darker Grotesque Medium"/>
              <a:cs typeface="Darker Grotesque Medium"/>
              <a:sym typeface="Darker Grotesque Medium"/>
            </a:endParaRPr>
          </a:p>
          <a:p>
            <a:pPr marL="457200" marR="0" lvl="0" indent="-342900" algn="ctr" rtl="0">
              <a:lnSpc>
                <a:spcPct val="100000"/>
              </a:lnSpc>
              <a:spcBef>
                <a:spcPts val="0"/>
              </a:spcBef>
              <a:spcAft>
                <a:spcPts val="0"/>
              </a:spcAft>
              <a:buClr>
                <a:schemeClr val="accent2"/>
              </a:buClr>
              <a:buSzPts val="1800"/>
              <a:buFont typeface="Darker Grotesque Medium"/>
              <a:buChar char="●"/>
            </a:pPr>
            <a:r>
              <a:rPr lang="en" sz="1800">
                <a:solidFill>
                  <a:schemeClr val="accent2"/>
                </a:solidFill>
                <a:latin typeface="Darker Grotesque Medium"/>
                <a:ea typeface="Darker Grotesque Medium"/>
                <a:cs typeface="Darker Grotesque Medium"/>
                <a:sym typeface="Darker Grotesque Medium"/>
              </a:rPr>
              <a:t>There is a lack of knowledge of the current policies and enforcement that is in place around trash, fire restrictions, noise, etc.</a:t>
            </a:r>
            <a:endParaRPr sz="1800">
              <a:solidFill>
                <a:schemeClr val="accent2"/>
              </a:solidFill>
              <a:latin typeface="Darker Grotesque Medium"/>
              <a:ea typeface="Darker Grotesque Medium"/>
              <a:cs typeface="Darker Grotesque Medium"/>
              <a:sym typeface="Darker Grotesque Medium"/>
            </a:endParaRPr>
          </a:p>
          <a:p>
            <a:pPr marL="457200" marR="0" lvl="0" indent="-342900" algn="ctr" rtl="0">
              <a:lnSpc>
                <a:spcPct val="100000"/>
              </a:lnSpc>
              <a:spcBef>
                <a:spcPts val="0"/>
              </a:spcBef>
              <a:spcAft>
                <a:spcPts val="0"/>
              </a:spcAft>
              <a:buClr>
                <a:schemeClr val="accent2"/>
              </a:buClr>
              <a:buSzPts val="1800"/>
              <a:buFont typeface="Darker Grotesque Medium"/>
              <a:buChar char="●"/>
            </a:pPr>
            <a:r>
              <a:rPr lang="en" sz="1800">
                <a:solidFill>
                  <a:schemeClr val="accent2"/>
                </a:solidFill>
                <a:latin typeface="Darker Grotesque Medium"/>
                <a:ea typeface="Darker Grotesque Medium"/>
                <a:cs typeface="Darker Grotesque Medium"/>
                <a:sym typeface="Darker Grotesque Medium"/>
              </a:rPr>
              <a:t>Helped to drive our current marketing materials and plan </a:t>
            </a:r>
            <a:endParaRPr sz="1800">
              <a:solidFill>
                <a:schemeClr val="accent2"/>
              </a:solidFill>
              <a:latin typeface="Darker Grotesque Medium"/>
              <a:ea typeface="Darker Grotesque Medium"/>
              <a:cs typeface="Darker Grotesque Medium"/>
              <a:sym typeface="Darker Grotesque Medium"/>
            </a:endParaRPr>
          </a:p>
          <a:p>
            <a:pPr marL="457200" marR="0" lvl="0" indent="-342900" algn="ctr" rtl="0">
              <a:lnSpc>
                <a:spcPct val="100000"/>
              </a:lnSpc>
              <a:spcBef>
                <a:spcPts val="0"/>
              </a:spcBef>
              <a:spcAft>
                <a:spcPts val="0"/>
              </a:spcAft>
              <a:buClr>
                <a:schemeClr val="accent2"/>
              </a:buClr>
              <a:buSzPts val="1800"/>
              <a:buFont typeface="Darker Grotesque Medium"/>
              <a:buChar char="●"/>
            </a:pPr>
            <a:r>
              <a:rPr lang="en" sz="1800">
                <a:solidFill>
                  <a:schemeClr val="accent2"/>
                </a:solidFill>
                <a:latin typeface="Darker Grotesque Medium"/>
                <a:ea typeface="Darker Grotesque Medium"/>
                <a:cs typeface="Darker Grotesque Medium"/>
                <a:sym typeface="Darker Grotesque Medium"/>
              </a:rPr>
              <a:t>Helped in our overall action plan shift:</a:t>
            </a:r>
            <a:endParaRPr sz="1800">
              <a:solidFill>
                <a:schemeClr val="accent2"/>
              </a:solidFill>
              <a:latin typeface="Darker Grotesque Medium"/>
              <a:ea typeface="Darker Grotesque Medium"/>
              <a:cs typeface="Darker Grotesque Medium"/>
              <a:sym typeface="Darker Grotesque Medium"/>
            </a:endParaRPr>
          </a:p>
          <a:p>
            <a:pPr marL="914400" marR="0" lvl="1" indent="-342900" algn="ctr" rtl="0">
              <a:lnSpc>
                <a:spcPct val="100000"/>
              </a:lnSpc>
              <a:spcBef>
                <a:spcPts val="0"/>
              </a:spcBef>
              <a:spcAft>
                <a:spcPts val="0"/>
              </a:spcAft>
              <a:buClr>
                <a:schemeClr val="accent2"/>
              </a:buClr>
              <a:buSzPts val="1800"/>
              <a:buFont typeface="Darker Grotesque Medium"/>
              <a:buChar char="○"/>
            </a:pPr>
            <a:r>
              <a:rPr lang="en" sz="1800">
                <a:solidFill>
                  <a:schemeClr val="accent2"/>
                </a:solidFill>
                <a:latin typeface="Darker Grotesque Medium"/>
                <a:ea typeface="Darker Grotesque Medium"/>
                <a:cs typeface="Darker Grotesque Medium"/>
                <a:sym typeface="Darker Grotesque Medium"/>
              </a:rPr>
              <a:t>Focusing on the full-time, part-time, second home-owner and new residents</a:t>
            </a:r>
            <a:endParaRPr sz="1800">
              <a:solidFill>
                <a:schemeClr val="accent2"/>
              </a:solidFill>
              <a:latin typeface="Darker Grotesque Medium"/>
              <a:ea typeface="Darker Grotesque Medium"/>
              <a:cs typeface="Darker Grotesque Medium"/>
              <a:sym typeface="Darker Grotesque Medium"/>
            </a:endParaRPr>
          </a:p>
          <a:p>
            <a:pPr marL="0" marR="0" lvl="0" indent="0" algn="ctr" rtl="0">
              <a:lnSpc>
                <a:spcPct val="100000"/>
              </a:lnSpc>
              <a:spcBef>
                <a:spcPts val="0"/>
              </a:spcBef>
              <a:spcAft>
                <a:spcPts val="0"/>
              </a:spcAft>
              <a:buClr>
                <a:srgbClr val="000000"/>
              </a:buClr>
              <a:buSzPts val="1800"/>
              <a:buFont typeface="Arial"/>
              <a:buNone/>
            </a:pPr>
            <a:endParaRPr sz="1800">
              <a:solidFill>
                <a:schemeClr val="accent2"/>
              </a:solidFill>
              <a:latin typeface="Darker Grotesque Medium"/>
              <a:ea typeface="Darker Grotesque Medium"/>
              <a:cs typeface="Darker Grotesque Medium"/>
              <a:sym typeface="Darker Grotesque Medium"/>
            </a:endParaRPr>
          </a:p>
        </p:txBody>
      </p:sp>
      <p:sp>
        <p:nvSpPr>
          <p:cNvPr id="236" name="Google Shape;236;p23"/>
          <p:cNvSpPr txBox="1">
            <a:spLocks noGrp="1"/>
          </p:cNvSpPr>
          <p:nvPr>
            <p:ph type="title" idx="4294967295"/>
          </p:nvPr>
        </p:nvSpPr>
        <p:spPr>
          <a:xfrm>
            <a:off x="1130100" y="1113525"/>
            <a:ext cx="7182300" cy="6303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2600">
                <a:solidFill>
                  <a:schemeClr val="dk2"/>
                </a:solidFill>
              </a:rPr>
              <a:t>What we learned:</a:t>
            </a:r>
            <a:endParaRPr sz="2600">
              <a:solidFill>
                <a:schemeClr val="dk2"/>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3"/>
          <p:cNvSpPr txBox="1">
            <a:spLocks noGrp="1"/>
          </p:cNvSpPr>
          <p:nvPr>
            <p:ph type="title"/>
          </p:nvPr>
        </p:nvSpPr>
        <p:spPr>
          <a:xfrm>
            <a:off x="347400" y="410325"/>
            <a:ext cx="8449200" cy="4197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SzPts val="9600"/>
              <a:buNone/>
            </a:pPr>
            <a:r>
              <a:rPr lang="en" sz="4100">
                <a:solidFill>
                  <a:schemeClr val="lt1"/>
                </a:solidFill>
              </a:rPr>
              <a:t>Our Goal: To create a positive, Respectful connection between Locals, new residents and second homeowners by educating them on our regional ways of living and the importance of being a good neighbor in our </a:t>
            </a:r>
            <a:endParaRPr sz="4100">
              <a:solidFill>
                <a:schemeClr val="lt1"/>
              </a:solidFill>
            </a:endParaRPr>
          </a:p>
          <a:p>
            <a:pPr marL="0" lvl="0" indent="0" algn="ctr" rtl="0">
              <a:spcBef>
                <a:spcPts val="0"/>
              </a:spcBef>
              <a:spcAft>
                <a:spcPts val="0"/>
              </a:spcAft>
              <a:buClr>
                <a:srgbClr val="000000"/>
              </a:buClr>
              <a:buSzPts val="9600"/>
              <a:buFont typeface="Arial"/>
              <a:buNone/>
            </a:pPr>
            <a:r>
              <a:rPr lang="en" sz="4100">
                <a:solidFill>
                  <a:schemeClr val="lt1"/>
                </a:solidFill>
              </a:rPr>
              <a:t> lake Tahoe - Truckee community.</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7"/>
          <p:cNvSpPr txBox="1">
            <a:spLocks noGrp="1"/>
          </p:cNvSpPr>
          <p:nvPr>
            <p:ph type="title"/>
          </p:nvPr>
        </p:nvSpPr>
        <p:spPr>
          <a:xfrm>
            <a:off x="720000" y="352701"/>
            <a:ext cx="7704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t>Good neighbor objectives</a:t>
            </a:r>
            <a:endParaRPr/>
          </a:p>
        </p:txBody>
      </p:sp>
      <p:sp>
        <p:nvSpPr>
          <p:cNvPr id="247" name="Google Shape;247;p17"/>
          <p:cNvSpPr txBox="1"/>
          <p:nvPr/>
        </p:nvSpPr>
        <p:spPr>
          <a:xfrm>
            <a:off x="766250" y="1806813"/>
            <a:ext cx="1761000" cy="527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chemeClr val="accent2"/>
                </a:solidFill>
                <a:latin typeface="Bebas Neue"/>
                <a:ea typeface="Bebas Neue"/>
                <a:cs typeface="Bebas Neue"/>
                <a:sym typeface="Bebas Neue"/>
              </a:rPr>
              <a:t> 1</a:t>
            </a:r>
            <a:endParaRPr sz="2400" b="0" i="0" u="none" strike="noStrike" cap="none">
              <a:solidFill>
                <a:schemeClr val="accent2"/>
              </a:solidFill>
              <a:latin typeface="Bebas Neue"/>
              <a:ea typeface="Bebas Neue"/>
              <a:cs typeface="Bebas Neue"/>
              <a:sym typeface="Bebas Neue"/>
            </a:endParaRPr>
          </a:p>
        </p:txBody>
      </p:sp>
      <p:sp>
        <p:nvSpPr>
          <p:cNvPr id="248" name="Google Shape;248;p17"/>
          <p:cNvSpPr txBox="1"/>
          <p:nvPr/>
        </p:nvSpPr>
        <p:spPr>
          <a:xfrm>
            <a:off x="719850" y="2334525"/>
            <a:ext cx="1761000" cy="1547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1600"/>
              </a:spcAft>
              <a:buClr>
                <a:srgbClr val="000000"/>
              </a:buClr>
              <a:buSzPts val="1800"/>
              <a:buFont typeface="Arial"/>
              <a:buNone/>
            </a:pPr>
            <a:r>
              <a:rPr lang="en" sz="1800">
                <a:solidFill>
                  <a:schemeClr val="dk2"/>
                </a:solidFill>
                <a:latin typeface="Darker Grotesque Medium"/>
                <a:ea typeface="Darker Grotesque Medium"/>
                <a:cs typeface="Darker Grotesque Medium"/>
                <a:sym typeface="Darker Grotesque Medium"/>
              </a:rPr>
              <a:t>Educate all Lake Tahoe-Truckee residents on regional ways of living</a:t>
            </a:r>
            <a:endParaRPr sz="1800" b="0" i="0" u="none" strike="noStrike" cap="none">
              <a:solidFill>
                <a:schemeClr val="dk2"/>
              </a:solidFill>
              <a:latin typeface="Darker Grotesque Medium"/>
              <a:ea typeface="Darker Grotesque Medium"/>
              <a:cs typeface="Darker Grotesque Medium"/>
              <a:sym typeface="Darker Grotesque Medium"/>
            </a:endParaRPr>
          </a:p>
        </p:txBody>
      </p:sp>
      <p:sp>
        <p:nvSpPr>
          <p:cNvPr id="249" name="Google Shape;249;p17"/>
          <p:cNvSpPr txBox="1"/>
          <p:nvPr/>
        </p:nvSpPr>
        <p:spPr>
          <a:xfrm>
            <a:off x="2706425" y="2299977"/>
            <a:ext cx="1761000" cy="1007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1600"/>
              </a:spcAft>
              <a:buClr>
                <a:srgbClr val="000000"/>
              </a:buClr>
              <a:buSzPts val="1800"/>
              <a:buFont typeface="Arial"/>
              <a:buNone/>
            </a:pPr>
            <a:r>
              <a:rPr lang="en" sz="1800">
                <a:solidFill>
                  <a:schemeClr val="dk2"/>
                </a:solidFill>
                <a:latin typeface="Darker Grotesque Medium"/>
                <a:ea typeface="Darker Grotesque Medium"/>
                <a:cs typeface="Darker Grotesque Medium"/>
                <a:sym typeface="Darker Grotesque Medium"/>
              </a:rPr>
              <a:t>Create cohesive community Good Neighbor guidelines</a:t>
            </a:r>
            <a:endParaRPr sz="1800" b="0" i="0" u="none" strike="noStrike" cap="none">
              <a:solidFill>
                <a:schemeClr val="dk2"/>
              </a:solidFill>
              <a:latin typeface="Darker Grotesque Medium"/>
              <a:ea typeface="Darker Grotesque Medium"/>
              <a:cs typeface="Darker Grotesque Medium"/>
              <a:sym typeface="Darker Grotesque Medium"/>
            </a:endParaRPr>
          </a:p>
        </p:txBody>
      </p:sp>
      <p:sp>
        <p:nvSpPr>
          <p:cNvPr id="250" name="Google Shape;250;p17"/>
          <p:cNvSpPr txBox="1"/>
          <p:nvPr/>
        </p:nvSpPr>
        <p:spPr>
          <a:xfrm>
            <a:off x="4652011" y="2299963"/>
            <a:ext cx="1761000" cy="882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1600"/>
              </a:spcAft>
              <a:buClr>
                <a:srgbClr val="000000"/>
              </a:buClr>
              <a:buSzPts val="1800"/>
              <a:buFont typeface="Arial"/>
              <a:buNone/>
            </a:pPr>
            <a:r>
              <a:rPr lang="en" sz="1800">
                <a:solidFill>
                  <a:schemeClr val="dk2"/>
                </a:solidFill>
                <a:latin typeface="Darker Grotesque Medium"/>
                <a:ea typeface="Darker Grotesque Medium"/>
                <a:cs typeface="Darker Grotesque Medium"/>
                <a:sym typeface="Darker Grotesque Medium"/>
              </a:rPr>
              <a:t>Ensure future stability of our fragile environment and limited resources</a:t>
            </a:r>
            <a:endParaRPr sz="1800" b="0" i="0" u="none" strike="noStrike" cap="none">
              <a:solidFill>
                <a:schemeClr val="dk2"/>
              </a:solidFill>
              <a:latin typeface="Darker Grotesque Medium"/>
              <a:ea typeface="Darker Grotesque Medium"/>
              <a:cs typeface="Darker Grotesque Medium"/>
              <a:sym typeface="Darker Grotesque Medium"/>
            </a:endParaRPr>
          </a:p>
        </p:txBody>
      </p:sp>
      <p:sp>
        <p:nvSpPr>
          <p:cNvPr id="251" name="Google Shape;251;p17"/>
          <p:cNvSpPr txBox="1"/>
          <p:nvPr/>
        </p:nvSpPr>
        <p:spPr>
          <a:xfrm>
            <a:off x="6555225" y="2318576"/>
            <a:ext cx="1760700" cy="970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1600"/>
              </a:spcAft>
              <a:buClr>
                <a:srgbClr val="000000"/>
              </a:buClr>
              <a:buSzPts val="1800"/>
              <a:buFont typeface="Arial"/>
              <a:buNone/>
            </a:pPr>
            <a:r>
              <a:rPr lang="en" sz="1800">
                <a:solidFill>
                  <a:schemeClr val="dk2"/>
                </a:solidFill>
                <a:latin typeface="Darker Grotesque Medium"/>
                <a:ea typeface="Darker Grotesque Medium"/>
                <a:cs typeface="Darker Grotesque Medium"/>
                <a:sym typeface="Darker Grotesque Medium"/>
              </a:rPr>
              <a:t>Create a positive respectful connection between locals, new residents and second homeowners</a:t>
            </a:r>
            <a:endParaRPr sz="1800" b="0" i="0" u="none" strike="noStrike" cap="none">
              <a:solidFill>
                <a:schemeClr val="dk2"/>
              </a:solidFill>
              <a:latin typeface="Darker Grotesque Medium"/>
              <a:ea typeface="Darker Grotesque Medium"/>
              <a:cs typeface="Darker Grotesque Medium"/>
              <a:sym typeface="Darker Grotesque Medium"/>
            </a:endParaRPr>
          </a:p>
        </p:txBody>
      </p:sp>
      <p:sp>
        <p:nvSpPr>
          <p:cNvPr id="252" name="Google Shape;252;p17"/>
          <p:cNvSpPr txBox="1"/>
          <p:nvPr/>
        </p:nvSpPr>
        <p:spPr>
          <a:xfrm>
            <a:off x="2787275" y="1826274"/>
            <a:ext cx="1761000" cy="473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chemeClr val="accent2"/>
                </a:solidFill>
                <a:latin typeface="Bebas Neue"/>
                <a:ea typeface="Bebas Neue"/>
                <a:cs typeface="Bebas Neue"/>
                <a:sym typeface="Bebas Neue"/>
              </a:rPr>
              <a:t> 2</a:t>
            </a:r>
            <a:endParaRPr sz="2400" b="0" i="0" u="none" strike="noStrike" cap="none">
              <a:solidFill>
                <a:schemeClr val="accent2"/>
              </a:solidFill>
              <a:latin typeface="Bebas Neue"/>
              <a:ea typeface="Bebas Neue"/>
              <a:cs typeface="Bebas Neue"/>
              <a:sym typeface="Bebas Neue"/>
            </a:endParaRPr>
          </a:p>
        </p:txBody>
      </p:sp>
      <p:sp>
        <p:nvSpPr>
          <p:cNvPr id="253" name="Google Shape;253;p17"/>
          <p:cNvSpPr txBox="1"/>
          <p:nvPr/>
        </p:nvSpPr>
        <p:spPr>
          <a:xfrm>
            <a:off x="4630825" y="1806813"/>
            <a:ext cx="1761000" cy="527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chemeClr val="accent2"/>
                </a:solidFill>
                <a:latin typeface="Bebas Neue"/>
                <a:ea typeface="Bebas Neue"/>
                <a:cs typeface="Bebas Neue"/>
                <a:sym typeface="Bebas Neue"/>
              </a:rPr>
              <a:t> 3</a:t>
            </a:r>
            <a:endParaRPr sz="2400" b="0" i="0" u="none" strike="noStrike" cap="none">
              <a:solidFill>
                <a:schemeClr val="accent2"/>
              </a:solidFill>
              <a:latin typeface="Bebas Neue"/>
              <a:ea typeface="Bebas Neue"/>
              <a:cs typeface="Bebas Neue"/>
              <a:sym typeface="Bebas Neue"/>
            </a:endParaRPr>
          </a:p>
        </p:txBody>
      </p:sp>
      <p:sp>
        <p:nvSpPr>
          <p:cNvPr id="254" name="Google Shape;254;p17"/>
          <p:cNvSpPr txBox="1"/>
          <p:nvPr/>
        </p:nvSpPr>
        <p:spPr>
          <a:xfrm>
            <a:off x="6516722" y="1826288"/>
            <a:ext cx="1760700" cy="527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chemeClr val="accent2"/>
                </a:solidFill>
                <a:latin typeface="Bebas Neue"/>
                <a:ea typeface="Bebas Neue"/>
                <a:cs typeface="Bebas Neue"/>
                <a:sym typeface="Bebas Neue"/>
              </a:rPr>
              <a:t>4</a:t>
            </a:r>
            <a:endParaRPr sz="2400" b="0" i="0" u="none" strike="noStrike" cap="none">
              <a:solidFill>
                <a:schemeClr val="accent2"/>
              </a:solidFill>
              <a:latin typeface="Bebas Neue"/>
              <a:ea typeface="Bebas Neue"/>
              <a:cs typeface="Bebas Neue"/>
              <a:sym typeface="Bebas Neue"/>
            </a:endParaRPr>
          </a:p>
        </p:txBody>
      </p:sp>
      <p:sp>
        <p:nvSpPr>
          <p:cNvPr id="255" name="Google Shape;255;p17"/>
          <p:cNvSpPr/>
          <p:nvPr/>
        </p:nvSpPr>
        <p:spPr>
          <a:xfrm>
            <a:off x="1235400" y="1076075"/>
            <a:ext cx="730200" cy="683100"/>
          </a:xfrm>
          <a:prstGeom prst="roundRect">
            <a:avLst>
              <a:gd name="adj" fmla="val 16667"/>
            </a:avLst>
          </a:pr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p17"/>
          <p:cNvSpPr/>
          <p:nvPr/>
        </p:nvSpPr>
        <p:spPr>
          <a:xfrm>
            <a:off x="3221900" y="1076075"/>
            <a:ext cx="730200" cy="683100"/>
          </a:xfrm>
          <a:prstGeom prst="roundRect">
            <a:avLst>
              <a:gd name="adj" fmla="val 16667"/>
            </a:avLst>
          </a:pr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p17"/>
          <p:cNvSpPr/>
          <p:nvPr/>
        </p:nvSpPr>
        <p:spPr>
          <a:xfrm>
            <a:off x="5146225" y="1076075"/>
            <a:ext cx="730200" cy="683100"/>
          </a:xfrm>
          <a:prstGeom prst="roundRect">
            <a:avLst>
              <a:gd name="adj" fmla="val 16667"/>
            </a:avLst>
          </a:pr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17"/>
          <p:cNvSpPr/>
          <p:nvPr/>
        </p:nvSpPr>
        <p:spPr>
          <a:xfrm>
            <a:off x="7070559" y="1034288"/>
            <a:ext cx="730200" cy="683100"/>
          </a:xfrm>
          <a:prstGeom prst="roundRect">
            <a:avLst>
              <a:gd name="adj" fmla="val 16667"/>
            </a:avLst>
          </a:pr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59" name="Google Shape;259;p17"/>
          <p:cNvGrpSpPr/>
          <p:nvPr/>
        </p:nvGrpSpPr>
        <p:grpSpPr>
          <a:xfrm>
            <a:off x="1313898" y="979838"/>
            <a:ext cx="573201" cy="683133"/>
            <a:chOff x="1043575" y="238125"/>
            <a:chExt cx="5532825" cy="5238750"/>
          </a:xfrm>
        </p:grpSpPr>
        <p:sp>
          <p:nvSpPr>
            <p:cNvPr id="260" name="Google Shape;260;p17"/>
            <p:cNvSpPr/>
            <p:nvPr/>
          </p:nvSpPr>
          <p:spPr>
            <a:xfrm>
              <a:off x="1043575" y="1552175"/>
              <a:ext cx="5532825" cy="3924700"/>
            </a:xfrm>
            <a:custGeom>
              <a:avLst/>
              <a:gdLst/>
              <a:ahLst/>
              <a:cxnLst/>
              <a:rect l="l" t="t" r="r" b="b"/>
              <a:pathLst>
                <a:path w="221313" h="156988" extrusionOk="0">
                  <a:moveTo>
                    <a:pt x="110657" y="23281"/>
                  </a:moveTo>
                  <a:lnTo>
                    <a:pt x="132201" y="55398"/>
                  </a:lnTo>
                  <a:lnTo>
                    <a:pt x="126577" y="58717"/>
                  </a:lnTo>
                  <a:lnTo>
                    <a:pt x="110295" y="50165"/>
                  </a:lnTo>
                  <a:lnTo>
                    <a:pt x="93838" y="58817"/>
                  </a:lnTo>
                  <a:lnTo>
                    <a:pt x="88651" y="56089"/>
                  </a:lnTo>
                  <a:lnTo>
                    <a:pt x="110657" y="23281"/>
                  </a:lnTo>
                  <a:close/>
                  <a:moveTo>
                    <a:pt x="44902" y="41983"/>
                  </a:moveTo>
                  <a:lnTo>
                    <a:pt x="53799" y="55252"/>
                  </a:lnTo>
                  <a:lnTo>
                    <a:pt x="45225" y="60008"/>
                  </a:lnTo>
                  <a:lnTo>
                    <a:pt x="36074" y="55137"/>
                  </a:lnTo>
                  <a:lnTo>
                    <a:pt x="44902" y="41983"/>
                  </a:lnTo>
                  <a:close/>
                  <a:moveTo>
                    <a:pt x="176411" y="41983"/>
                  </a:moveTo>
                  <a:lnTo>
                    <a:pt x="185309" y="55244"/>
                  </a:lnTo>
                  <a:lnTo>
                    <a:pt x="176726" y="60008"/>
                  </a:lnTo>
                  <a:lnTo>
                    <a:pt x="167583" y="55144"/>
                  </a:lnTo>
                  <a:lnTo>
                    <a:pt x="176411" y="41983"/>
                  </a:lnTo>
                  <a:close/>
                  <a:moveTo>
                    <a:pt x="28813" y="65962"/>
                  </a:moveTo>
                  <a:lnTo>
                    <a:pt x="45355" y="74768"/>
                  </a:lnTo>
                  <a:lnTo>
                    <a:pt x="61052" y="66055"/>
                  </a:lnTo>
                  <a:lnTo>
                    <a:pt x="63703" y="70004"/>
                  </a:lnTo>
                  <a:lnTo>
                    <a:pt x="32416" y="116642"/>
                  </a:lnTo>
                  <a:lnTo>
                    <a:pt x="12970" y="116642"/>
                  </a:lnTo>
                  <a:lnTo>
                    <a:pt x="12970" y="89581"/>
                  </a:lnTo>
                  <a:lnTo>
                    <a:pt x="28813" y="65962"/>
                  </a:lnTo>
                  <a:close/>
                  <a:moveTo>
                    <a:pt x="110295" y="64818"/>
                  </a:moveTo>
                  <a:lnTo>
                    <a:pt x="126945" y="73561"/>
                  </a:lnTo>
                  <a:lnTo>
                    <a:pt x="139439" y="66193"/>
                  </a:lnTo>
                  <a:lnTo>
                    <a:pt x="173276" y="116642"/>
                  </a:lnTo>
                  <a:lnTo>
                    <a:pt x="48037" y="116642"/>
                  </a:lnTo>
                  <a:lnTo>
                    <a:pt x="81383" y="66923"/>
                  </a:lnTo>
                  <a:lnTo>
                    <a:pt x="93838" y="73462"/>
                  </a:lnTo>
                  <a:lnTo>
                    <a:pt x="110295" y="64818"/>
                  </a:lnTo>
                  <a:close/>
                  <a:moveTo>
                    <a:pt x="160322" y="65970"/>
                  </a:moveTo>
                  <a:lnTo>
                    <a:pt x="176857" y="74768"/>
                  </a:lnTo>
                  <a:lnTo>
                    <a:pt x="192562" y="66055"/>
                  </a:lnTo>
                  <a:lnTo>
                    <a:pt x="208343" y="89581"/>
                  </a:lnTo>
                  <a:lnTo>
                    <a:pt x="208343" y="116642"/>
                  </a:lnTo>
                  <a:lnTo>
                    <a:pt x="188897" y="116642"/>
                  </a:lnTo>
                  <a:lnTo>
                    <a:pt x="157610" y="70004"/>
                  </a:lnTo>
                  <a:lnTo>
                    <a:pt x="160322" y="65970"/>
                  </a:lnTo>
                  <a:close/>
                  <a:moveTo>
                    <a:pt x="208343" y="129612"/>
                  </a:moveTo>
                  <a:lnTo>
                    <a:pt x="208343" y="144018"/>
                  </a:lnTo>
                  <a:lnTo>
                    <a:pt x="12970" y="144018"/>
                  </a:lnTo>
                  <a:lnTo>
                    <a:pt x="12970" y="129612"/>
                  </a:lnTo>
                  <a:close/>
                  <a:moveTo>
                    <a:pt x="110657" y="0"/>
                  </a:moveTo>
                  <a:lnTo>
                    <a:pt x="71510" y="58371"/>
                  </a:lnTo>
                  <a:lnTo>
                    <a:pt x="44902" y="18702"/>
                  </a:lnTo>
                  <a:lnTo>
                    <a:pt x="0" y="85640"/>
                  </a:lnTo>
                  <a:lnTo>
                    <a:pt x="0" y="156988"/>
                  </a:lnTo>
                  <a:lnTo>
                    <a:pt x="221313" y="156988"/>
                  </a:lnTo>
                  <a:lnTo>
                    <a:pt x="221313" y="85640"/>
                  </a:lnTo>
                  <a:lnTo>
                    <a:pt x="176411" y="18702"/>
                  </a:lnTo>
                  <a:lnTo>
                    <a:pt x="149803" y="58371"/>
                  </a:lnTo>
                  <a:lnTo>
                    <a:pt x="11065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61" name="Google Shape;261;p17"/>
            <p:cNvSpPr/>
            <p:nvPr/>
          </p:nvSpPr>
          <p:spPr>
            <a:xfrm>
              <a:off x="1043575" y="1552175"/>
              <a:ext cx="5532825" cy="3924700"/>
            </a:xfrm>
            <a:custGeom>
              <a:avLst/>
              <a:gdLst/>
              <a:ahLst/>
              <a:cxnLst/>
              <a:rect l="l" t="t" r="r" b="b"/>
              <a:pathLst>
                <a:path w="221313" h="156988" fill="none" extrusionOk="0">
                  <a:moveTo>
                    <a:pt x="176411" y="18702"/>
                  </a:moveTo>
                  <a:lnTo>
                    <a:pt x="149803" y="58371"/>
                  </a:lnTo>
                  <a:lnTo>
                    <a:pt x="110657" y="0"/>
                  </a:lnTo>
                  <a:lnTo>
                    <a:pt x="71510" y="58371"/>
                  </a:lnTo>
                  <a:lnTo>
                    <a:pt x="44902" y="18702"/>
                  </a:lnTo>
                  <a:lnTo>
                    <a:pt x="0" y="85640"/>
                  </a:lnTo>
                  <a:lnTo>
                    <a:pt x="0" y="156988"/>
                  </a:lnTo>
                  <a:lnTo>
                    <a:pt x="221313" y="156988"/>
                  </a:lnTo>
                  <a:lnTo>
                    <a:pt x="221313" y="85640"/>
                  </a:lnTo>
                  <a:lnTo>
                    <a:pt x="176411" y="18702"/>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62" name="Google Shape;262;p17"/>
            <p:cNvSpPr/>
            <p:nvPr/>
          </p:nvSpPr>
          <p:spPr>
            <a:xfrm>
              <a:off x="5233125" y="2601725"/>
              <a:ext cx="443175" cy="450650"/>
            </a:xfrm>
            <a:custGeom>
              <a:avLst/>
              <a:gdLst/>
              <a:ahLst/>
              <a:cxnLst/>
              <a:rect l="l" t="t" r="r" b="b"/>
              <a:pathLst>
                <a:path w="17727" h="18026" fill="none" extrusionOk="0">
                  <a:moveTo>
                    <a:pt x="17727" y="13262"/>
                  </a:moveTo>
                  <a:lnTo>
                    <a:pt x="9144" y="18026"/>
                  </a:lnTo>
                  <a:lnTo>
                    <a:pt x="1" y="13162"/>
                  </a:lnTo>
                  <a:lnTo>
                    <a:pt x="8829" y="1"/>
                  </a:lnTo>
                  <a:lnTo>
                    <a:pt x="17727" y="13262"/>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63" name="Google Shape;263;p17"/>
            <p:cNvSpPr/>
            <p:nvPr/>
          </p:nvSpPr>
          <p:spPr>
            <a:xfrm>
              <a:off x="2244475" y="3172600"/>
              <a:ext cx="3131025" cy="1295650"/>
            </a:xfrm>
            <a:custGeom>
              <a:avLst/>
              <a:gdLst/>
              <a:ahLst/>
              <a:cxnLst/>
              <a:rect l="l" t="t" r="r" b="b"/>
              <a:pathLst>
                <a:path w="125241" h="51826" fill="none" extrusionOk="0">
                  <a:moveTo>
                    <a:pt x="125240" y="51825"/>
                  </a:moveTo>
                  <a:lnTo>
                    <a:pt x="1" y="51825"/>
                  </a:lnTo>
                  <a:lnTo>
                    <a:pt x="33347" y="2106"/>
                  </a:lnTo>
                  <a:lnTo>
                    <a:pt x="45802" y="8645"/>
                  </a:lnTo>
                  <a:lnTo>
                    <a:pt x="62259" y="1"/>
                  </a:lnTo>
                  <a:lnTo>
                    <a:pt x="78909" y="8744"/>
                  </a:lnTo>
                  <a:lnTo>
                    <a:pt x="91403" y="1376"/>
                  </a:lnTo>
                  <a:lnTo>
                    <a:pt x="125240" y="51825"/>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64" name="Google Shape;264;p17"/>
            <p:cNvSpPr/>
            <p:nvPr/>
          </p:nvSpPr>
          <p:spPr>
            <a:xfrm>
              <a:off x="3259850" y="2134200"/>
              <a:ext cx="1088750" cy="888400"/>
            </a:xfrm>
            <a:custGeom>
              <a:avLst/>
              <a:gdLst/>
              <a:ahLst/>
              <a:cxnLst/>
              <a:rect l="l" t="t" r="r" b="b"/>
              <a:pathLst>
                <a:path w="43550" h="35536" fill="none" extrusionOk="0">
                  <a:moveTo>
                    <a:pt x="43550" y="32117"/>
                  </a:moveTo>
                  <a:lnTo>
                    <a:pt x="37926" y="35436"/>
                  </a:lnTo>
                  <a:lnTo>
                    <a:pt x="21644" y="26884"/>
                  </a:lnTo>
                  <a:lnTo>
                    <a:pt x="5187" y="35536"/>
                  </a:lnTo>
                  <a:lnTo>
                    <a:pt x="0" y="32808"/>
                  </a:lnTo>
                  <a:lnTo>
                    <a:pt x="22006" y="0"/>
                  </a:lnTo>
                  <a:lnTo>
                    <a:pt x="43550" y="32117"/>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65" name="Google Shape;265;p17"/>
            <p:cNvSpPr/>
            <p:nvPr/>
          </p:nvSpPr>
          <p:spPr>
            <a:xfrm>
              <a:off x="1945400" y="2601725"/>
              <a:ext cx="443175" cy="450650"/>
            </a:xfrm>
            <a:custGeom>
              <a:avLst/>
              <a:gdLst/>
              <a:ahLst/>
              <a:cxnLst/>
              <a:rect l="l" t="t" r="r" b="b"/>
              <a:pathLst>
                <a:path w="17727" h="18026" fill="none" extrusionOk="0">
                  <a:moveTo>
                    <a:pt x="17726" y="13270"/>
                  </a:moveTo>
                  <a:lnTo>
                    <a:pt x="9152" y="18026"/>
                  </a:lnTo>
                  <a:lnTo>
                    <a:pt x="1" y="13155"/>
                  </a:lnTo>
                  <a:lnTo>
                    <a:pt x="8829" y="1"/>
                  </a:lnTo>
                  <a:lnTo>
                    <a:pt x="17726" y="13270"/>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66" name="Google Shape;266;p17"/>
            <p:cNvSpPr/>
            <p:nvPr/>
          </p:nvSpPr>
          <p:spPr>
            <a:xfrm>
              <a:off x="1367800" y="3201225"/>
              <a:ext cx="1268375" cy="1267025"/>
            </a:xfrm>
            <a:custGeom>
              <a:avLst/>
              <a:gdLst/>
              <a:ahLst/>
              <a:cxnLst/>
              <a:rect l="l" t="t" r="r" b="b"/>
              <a:pathLst>
                <a:path w="50735" h="50681" fill="none" extrusionOk="0">
                  <a:moveTo>
                    <a:pt x="1" y="23619"/>
                  </a:moveTo>
                  <a:lnTo>
                    <a:pt x="15844" y="0"/>
                  </a:lnTo>
                  <a:lnTo>
                    <a:pt x="32386" y="8806"/>
                  </a:lnTo>
                  <a:lnTo>
                    <a:pt x="48083" y="93"/>
                  </a:lnTo>
                  <a:lnTo>
                    <a:pt x="50734" y="4042"/>
                  </a:lnTo>
                  <a:lnTo>
                    <a:pt x="19447" y="50680"/>
                  </a:lnTo>
                  <a:lnTo>
                    <a:pt x="1" y="50680"/>
                  </a:lnTo>
                  <a:lnTo>
                    <a:pt x="1" y="23619"/>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67" name="Google Shape;267;p17"/>
            <p:cNvSpPr/>
            <p:nvPr/>
          </p:nvSpPr>
          <p:spPr>
            <a:xfrm>
              <a:off x="1367800" y="4792450"/>
              <a:ext cx="4884375" cy="360200"/>
            </a:xfrm>
            <a:custGeom>
              <a:avLst/>
              <a:gdLst/>
              <a:ahLst/>
              <a:cxnLst/>
              <a:rect l="l" t="t" r="r" b="b"/>
              <a:pathLst>
                <a:path w="195375" h="14408" fill="none" extrusionOk="0">
                  <a:moveTo>
                    <a:pt x="195374" y="14407"/>
                  </a:moveTo>
                  <a:lnTo>
                    <a:pt x="1" y="14407"/>
                  </a:lnTo>
                  <a:lnTo>
                    <a:pt x="1" y="1"/>
                  </a:lnTo>
                  <a:lnTo>
                    <a:pt x="195374" y="1"/>
                  </a:lnTo>
                  <a:lnTo>
                    <a:pt x="195374" y="14407"/>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68" name="Google Shape;268;p17"/>
            <p:cNvSpPr/>
            <p:nvPr/>
          </p:nvSpPr>
          <p:spPr>
            <a:xfrm>
              <a:off x="4983800" y="3201425"/>
              <a:ext cx="1268375" cy="1266825"/>
            </a:xfrm>
            <a:custGeom>
              <a:avLst/>
              <a:gdLst/>
              <a:ahLst/>
              <a:cxnLst/>
              <a:rect l="l" t="t" r="r" b="b"/>
              <a:pathLst>
                <a:path w="50735" h="50673" fill="none" extrusionOk="0">
                  <a:moveTo>
                    <a:pt x="31288" y="50672"/>
                  </a:moveTo>
                  <a:lnTo>
                    <a:pt x="1" y="4034"/>
                  </a:lnTo>
                  <a:lnTo>
                    <a:pt x="2713" y="0"/>
                  </a:lnTo>
                  <a:lnTo>
                    <a:pt x="19248" y="8798"/>
                  </a:lnTo>
                  <a:lnTo>
                    <a:pt x="34953" y="85"/>
                  </a:lnTo>
                  <a:lnTo>
                    <a:pt x="50734" y="23611"/>
                  </a:lnTo>
                  <a:lnTo>
                    <a:pt x="50734" y="50672"/>
                  </a:lnTo>
                  <a:lnTo>
                    <a:pt x="31288" y="50672"/>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69" name="Google Shape;269;p17"/>
            <p:cNvSpPr/>
            <p:nvPr/>
          </p:nvSpPr>
          <p:spPr>
            <a:xfrm>
              <a:off x="5765975" y="4468225"/>
              <a:ext cx="25" cy="25"/>
            </a:xfrm>
            <a:custGeom>
              <a:avLst/>
              <a:gdLst/>
              <a:ahLst/>
              <a:cxnLst/>
              <a:rect l="l" t="t" r="r" b="b"/>
              <a:pathLst>
                <a:path w="1" h="1" fill="none" extrusionOk="0">
                  <a:moveTo>
                    <a:pt x="1" y="0"/>
                  </a:moveTo>
                  <a:lnTo>
                    <a:pt x="1" y="0"/>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70" name="Google Shape;270;p17"/>
            <p:cNvSpPr/>
            <p:nvPr/>
          </p:nvSpPr>
          <p:spPr>
            <a:xfrm>
              <a:off x="2305750" y="409450"/>
              <a:ext cx="1059950" cy="1059950"/>
            </a:xfrm>
            <a:custGeom>
              <a:avLst/>
              <a:gdLst/>
              <a:ahLst/>
              <a:cxnLst/>
              <a:rect l="l" t="t" r="r" b="b"/>
              <a:pathLst>
                <a:path w="42398" h="42398" extrusionOk="0">
                  <a:moveTo>
                    <a:pt x="21414" y="12970"/>
                  </a:moveTo>
                  <a:lnTo>
                    <a:pt x="21622" y="12978"/>
                  </a:lnTo>
                  <a:lnTo>
                    <a:pt x="21829" y="12993"/>
                  </a:lnTo>
                  <a:lnTo>
                    <a:pt x="22044" y="13009"/>
                  </a:lnTo>
                  <a:lnTo>
                    <a:pt x="22244" y="13032"/>
                  </a:lnTo>
                  <a:lnTo>
                    <a:pt x="22452" y="13062"/>
                  </a:lnTo>
                  <a:lnTo>
                    <a:pt x="22659" y="13093"/>
                  </a:lnTo>
                  <a:lnTo>
                    <a:pt x="22859" y="13132"/>
                  </a:lnTo>
                  <a:lnTo>
                    <a:pt x="23059" y="13178"/>
                  </a:lnTo>
                  <a:lnTo>
                    <a:pt x="23258" y="13224"/>
                  </a:lnTo>
                  <a:lnTo>
                    <a:pt x="23450" y="13278"/>
                  </a:lnTo>
                  <a:lnTo>
                    <a:pt x="23643" y="13339"/>
                  </a:lnTo>
                  <a:lnTo>
                    <a:pt x="23835" y="13401"/>
                  </a:lnTo>
                  <a:lnTo>
                    <a:pt x="24027" y="13470"/>
                  </a:lnTo>
                  <a:lnTo>
                    <a:pt x="24219" y="13539"/>
                  </a:lnTo>
                  <a:lnTo>
                    <a:pt x="24403" y="13616"/>
                  </a:lnTo>
                  <a:lnTo>
                    <a:pt x="24588" y="13692"/>
                  </a:lnTo>
                  <a:lnTo>
                    <a:pt x="24764" y="13777"/>
                  </a:lnTo>
                  <a:lnTo>
                    <a:pt x="24941" y="13869"/>
                  </a:lnTo>
                  <a:lnTo>
                    <a:pt x="25118" y="13961"/>
                  </a:lnTo>
                  <a:lnTo>
                    <a:pt x="25294" y="14061"/>
                  </a:lnTo>
                  <a:lnTo>
                    <a:pt x="25464" y="14161"/>
                  </a:lnTo>
                  <a:lnTo>
                    <a:pt x="25633" y="14269"/>
                  </a:lnTo>
                  <a:lnTo>
                    <a:pt x="25802" y="14376"/>
                  </a:lnTo>
                  <a:lnTo>
                    <a:pt x="25963" y="14492"/>
                  </a:lnTo>
                  <a:lnTo>
                    <a:pt x="26124" y="14607"/>
                  </a:lnTo>
                  <a:lnTo>
                    <a:pt x="26278" y="14722"/>
                  </a:lnTo>
                  <a:lnTo>
                    <a:pt x="26432" y="14853"/>
                  </a:lnTo>
                  <a:lnTo>
                    <a:pt x="26585" y="14976"/>
                  </a:lnTo>
                  <a:lnTo>
                    <a:pt x="26731" y="15106"/>
                  </a:lnTo>
                  <a:lnTo>
                    <a:pt x="26877" y="15245"/>
                  </a:lnTo>
                  <a:lnTo>
                    <a:pt x="27016" y="15383"/>
                  </a:lnTo>
                  <a:lnTo>
                    <a:pt x="27154" y="15521"/>
                  </a:lnTo>
                  <a:lnTo>
                    <a:pt x="27292" y="15667"/>
                  </a:lnTo>
                  <a:lnTo>
                    <a:pt x="27423" y="15813"/>
                  </a:lnTo>
                  <a:lnTo>
                    <a:pt x="27546" y="15967"/>
                  </a:lnTo>
                  <a:lnTo>
                    <a:pt x="27676" y="16120"/>
                  </a:lnTo>
                  <a:lnTo>
                    <a:pt x="27792" y="16274"/>
                  </a:lnTo>
                  <a:lnTo>
                    <a:pt x="27907" y="16435"/>
                  </a:lnTo>
                  <a:lnTo>
                    <a:pt x="28022" y="16597"/>
                  </a:lnTo>
                  <a:lnTo>
                    <a:pt x="28130" y="16766"/>
                  </a:lnTo>
                  <a:lnTo>
                    <a:pt x="28237" y="16935"/>
                  </a:lnTo>
                  <a:lnTo>
                    <a:pt x="28337" y="17104"/>
                  </a:lnTo>
                  <a:lnTo>
                    <a:pt x="28437" y="17281"/>
                  </a:lnTo>
                  <a:lnTo>
                    <a:pt x="28529" y="17457"/>
                  </a:lnTo>
                  <a:lnTo>
                    <a:pt x="28621" y="17634"/>
                  </a:lnTo>
                  <a:lnTo>
                    <a:pt x="28706" y="17811"/>
                  </a:lnTo>
                  <a:lnTo>
                    <a:pt x="28783" y="17995"/>
                  </a:lnTo>
                  <a:lnTo>
                    <a:pt x="28860" y="18180"/>
                  </a:lnTo>
                  <a:lnTo>
                    <a:pt x="28929" y="18372"/>
                  </a:lnTo>
                  <a:lnTo>
                    <a:pt x="28998" y="18564"/>
                  </a:lnTo>
                  <a:lnTo>
                    <a:pt x="29059" y="18756"/>
                  </a:lnTo>
                  <a:lnTo>
                    <a:pt x="29121" y="18948"/>
                  </a:lnTo>
                  <a:lnTo>
                    <a:pt x="29175" y="19140"/>
                  </a:lnTo>
                  <a:lnTo>
                    <a:pt x="29221" y="19340"/>
                  </a:lnTo>
                  <a:lnTo>
                    <a:pt x="29267" y="19540"/>
                  </a:lnTo>
                  <a:lnTo>
                    <a:pt x="29305" y="19739"/>
                  </a:lnTo>
                  <a:lnTo>
                    <a:pt x="29336" y="19947"/>
                  </a:lnTo>
                  <a:lnTo>
                    <a:pt x="29367" y="20154"/>
                  </a:lnTo>
                  <a:lnTo>
                    <a:pt x="29390" y="20354"/>
                  </a:lnTo>
                  <a:lnTo>
                    <a:pt x="29405" y="20569"/>
                  </a:lnTo>
                  <a:lnTo>
                    <a:pt x="29420" y="20777"/>
                  </a:lnTo>
                  <a:lnTo>
                    <a:pt x="29428" y="20984"/>
                  </a:lnTo>
                  <a:lnTo>
                    <a:pt x="29428" y="21199"/>
                  </a:lnTo>
                  <a:lnTo>
                    <a:pt x="29428" y="21407"/>
                  </a:lnTo>
                  <a:lnTo>
                    <a:pt x="29420" y="21622"/>
                  </a:lnTo>
                  <a:lnTo>
                    <a:pt x="29405" y="21829"/>
                  </a:lnTo>
                  <a:lnTo>
                    <a:pt x="29390" y="22037"/>
                  </a:lnTo>
                  <a:lnTo>
                    <a:pt x="29367" y="22244"/>
                  </a:lnTo>
                  <a:lnTo>
                    <a:pt x="29336" y="22452"/>
                  </a:lnTo>
                  <a:lnTo>
                    <a:pt x="29305" y="22651"/>
                  </a:lnTo>
                  <a:lnTo>
                    <a:pt x="29267" y="22851"/>
                  </a:lnTo>
                  <a:lnTo>
                    <a:pt x="29221" y="23059"/>
                  </a:lnTo>
                  <a:lnTo>
                    <a:pt x="29175" y="23251"/>
                  </a:lnTo>
                  <a:lnTo>
                    <a:pt x="29121" y="23450"/>
                  </a:lnTo>
                  <a:lnTo>
                    <a:pt x="29059" y="23643"/>
                  </a:lnTo>
                  <a:lnTo>
                    <a:pt x="28998" y="23835"/>
                  </a:lnTo>
                  <a:lnTo>
                    <a:pt x="28929" y="24027"/>
                  </a:lnTo>
                  <a:lnTo>
                    <a:pt x="28860" y="24211"/>
                  </a:lnTo>
                  <a:lnTo>
                    <a:pt x="28783" y="24395"/>
                  </a:lnTo>
                  <a:lnTo>
                    <a:pt x="28706" y="24580"/>
                  </a:lnTo>
                  <a:lnTo>
                    <a:pt x="28621" y="24764"/>
                  </a:lnTo>
                  <a:lnTo>
                    <a:pt x="28529" y="24941"/>
                  </a:lnTo>
                  <a:lnTo>
                    <a:pt x="28437" y="25118"/>
                  </a:lnTo>
                  <a:lnTo>
                    <a:pt x="28337" y="25294"/>
                  </a:lnTo>
                  <a:lnTo>
                    <a:pt x="28237" y="25463"/>
                  </a:lnTo>
                  <a:lnTo>
                    <a:pt x="28130" y="25633"/>
                  </a:lnTo>
                  <a:lnTo>
                    <a:pt x="28022" y="25794"/>
                  </a:lnTo>
                  <a:lnTo>
                    <a:pt x="27907" y="25963"/>
                  </a:lnTo>
                  <a:lnTo>
                    <a:pt x="27792" y="26117"/>
                  </a:lnTo>
                  <a:lnTo>
                    <a:pt x="27676" y="26278"/>
                  </a:lnTo>
                  <a:lnTo>
                    <a:pt x="27546" y="26432"/>
                  </a:lnTo>
                  <a:lnTo>
                    <a:pt x="27423" y="26585"/>
                  </a:lnTo>
                  <a:lnTo>
                    <a:pt x="27292" y="26731"/>
                  </a:lnTo>
                  <a:lnTo>
                    <a:pt x="27154" y="26877"/>
                  </a:lnTo>
                  <a:lnTo>
                    <a:pt x="27016" y="27016"/>
                  </a:lnTo>
                  <a:lnTo>
                    <a:pt x="26877" y="27154"/>
                  </a:lnTo>
                  <a:lnTo>
                    <a:pt x="26731" y="27284"/>
                  </a:lnTo>
                  <a:lnTo>
                    <a:pt x="26585" y="27423"/>
                  </a:lnTo>
                  <a:lnTo>
                    <a:pt x="26432" y="27546"/>
                  </a:lnTo>
                  <a:lnTo>
                    <a:pt x="26278" y="27669"/>
                  </a:lnTo>
                  <a:lnTo>
                    <a:pt x="26124" y="27792"/>
                  </a:lnTo>
                  <a:lnTo>
                    <a:pt x="25963" y="27907"/>
                  </a:lnTo>
                  <a:lnTo>
                    <a:pt x="25802" y="28022"/>
                  </a:lnTo>
                  <a:lnTo>
                    <a:pt x="25633" y="28130"/>
                  </a:lnTo>
                  <a:lnTo>
                    <a:pt x="25464" y="28237"/>
                  </a:lnTo>
                  <a:lnTo>
                    <a:pt x="25294" y="28337"/>
                  </a:lnTo>
                  <a:lnTo>
                    <a:pt x="25118" y="28437"/>
                  </a:lnTo>
                  <a:lnTo>
                    <a:pt x="24941" y="28529"/>
                  </a:lnTo>
                  <a:lnTo>
                    <a:pt x="24764" y="28614"/>
                  </a:lnTo>
                  <a:lnTo>
                    <a:pt x="24588" y="28698"/>
                  </a:lnTo>
                  <a:lnTo>
                    <a:pt x="24403" y="28783"/>
                  </a:lnTo>
                  <a:lnTo>
                    <a:pt x="24219" y="28860"/>
                  </a:lnTo>
                  <a:lnTo>
                    <a:pt x="24027" y="28929"/>
                  </a:lnTo>
                  <a:lnTo>
                    <a:pt x="23835" y="28998"/>
                  </a:lnTo>
                  <a:lnTo>
                    <a:pt x="23643" y="29059"/>
                  </a:lnTo>
                  <a:lnTo>
                    <a:pt x="23450" y="29113"/>
                  </a:lnTo>
                  <a:lnTo>
                    <a:pt x="23258" y="29167"/>
                  </a:lnTo>
                  <a:lnTo>
                    <a:pt x="23059" y="29221"/>
                  </a:lnTo>
                  <a:lnTo>
                    <a:pt x="22859" y="29259"/>
                  </a:lnTo>
                  <a:lnTo>
                    <a:pt x="22659" y="29298"/>
                  </a:lnTo>
                  <a:lnTo>
                    <a:pt x="22452" y="29336"/>
                  </a:lnTo>
                  <a:lnTo>
                    <a:pt x="22244" y="29359"/>
                  </a:lnTo>
                  <a:lnTo>
                    <a:pt x="22044" y="29390"/>
                  </a:lnTo>
                  <a:lnTo>
                    <a:pt x="21829" y="29405"/>
                  </a:lnTo>
                  <a:lnTo>
                    <a:pt x="21622" y="29420"/>
                  </a:lnTo>
                  <a:lnTo>
                    <a:pt x="21414" y="29428"/>
                  </a:lnTo>
                  <a:lnTo>
                    <a:pt x="20992" y="29428"/>
                  </a:lnTo>
                  <a:lnTo>
                    <a:pt x="20777" y="29420"/>
                  </a:lnTo>
                  <a:lnTo>
                    <a:pt x="20569" y="29405"/>
                  </a:lnTo>
                  <a:lnTo>
                    <a:pt x="20362" y="29390"/>
                  </a:lnTo>
                  <a:lnTo>
                    <a:pt x="20154" y="29359"/>
                  </a:lnTo>
                  <a:lnTo>
                    <a:pt x="19947" y="29336"/>
                  </a:lnTo>
                  <a:lnTo>
                    <a:pt x="19747" y="29298"/>
                  </a:lnTo>
                  <a:lnTo>
                    <a:pt x="19547" y="29259"/>
                  </a:lnTo>
                  <a:lnTo>
                    <a:pt x="19340" y="29221"/>
                  </a:lnTo>
                  <a:lnTo>
                    <a:pt x="19148" y="29167"/>
                  </a:lnTo>
                  <a:lnTo>
                    <a:pt x="18948" y="29113"/>
                  </a:lnTo>
                  <a:lnTo>
                    <a:pt x="18756" y="29059"/>
                  </a:lnTo>
                  <a:lnTo>
                    <a:pt x="18564" y="28998"/>
                  </a:lnTo>
                  <a:lnTo>
                    <a:pt x="18372" y="28929"/>
                  </a:lnTo>
                  <a:lnTo>
                    <a:pt x="18187" y="28860"/>
                  </a:lnTo>
                  <a:lnTo>
                    <a:pt x="18003" y="28783"/>
                  </a:lnTo>
                  <a:lnTo>
                    <a:pt x="17819" y="28698"/>
                  </a:lnTo>
                  <a:lnTo>
                    <a:pt x="17634" y="28614"/>
                  </a:lnTo>
                  <a:lnTo>
                    <a:pt x="17457" y="28529"/>
                  </a:lnTo>
                  <a:lnTo>
                    <a:pt x="17281" y="28437"/>
                  </a:lnTo>
                  <a:lnTo>
                    <a:pt x="17104" y="28337"/>
                  </a:lnTo>
                  <a:lnTo>
                    <a:pt x="16935" y="28237"/>
                  </a:lnTo>
                  <a:lnTo>
                    <a:pt x="16766" y="28130"/>
                  </a:lnTo>
                  <a:lnTo>
                    <a:pt x="16605" y="28022"/>
                  </a:lnTo>
                  <a:lnTo>
                    <a:pt x="16436" y="27907"/>
                  </a:lnTo>
                  <a:lnTo>
                    <a:pt x="16282" y="27792"/>
                  </a:lnTo>
                  <a:lnTo>
                    <a:pt x="16121" y="27669"/>
                  </a:lnTo>
                  <a:lnTo>
                    <a:pt x="15967" y="27546"/>
                  </a:lnTo>
                  <a:lnTo>
                    <a:pt x="15813" y="27423"/>
                  </a:lnTo>
                  <a:lnTo>
                    <a:pt x="15667" y="27284"/>
                  </a:lnTo>
                  <a:lnTo>
                    <a:pt x="15521" y="27154"/>
                  </a:lnTo>
                  <a:lnTo>
                    <a:pt x="15383" y="27016"/>
                  </a:lnTo>
                  <a:lnTo>
                    <a:pt x="15245" y="26877"/>
                  </a:lnTo>
                  <a:lnTo>
                    <a:pt x="15114" y="26731"/>
                  </a:lnTo>
                  <a:lnTo>
                    <a:pt x="14976" y="26585"/>
                  </a:lnTo>
                  <a:lnTo>
                    <a:pt x="14853" y="26432"/>
                  </a:lnTo>
                  <a:lnTo>
                    <a:pt x="14730" y="26278"/>
                  </a:lnTo>
                  <a:lnTo>
                    <a:pt x="14607" y="26117"/>
                  </a:lnTo>
                  <a:lnTo>
                    <a:pt x="14492" y="25963"/>
                  </a:lnTo>
                  <a:lnTo>
                    <a:pt x="14376" y="25794"/>
                  </a:lnTo>
                  <a:lnTo>
                    <a:pt x="14269" y="25633"/>
                  </a:lnTo>
                  <a:lnTo>
                    <a:pt x="14161" y="25463"/>
                  </a:lnTo>
                  <a:lnTo>
                    <a:pt x="14061" y="25294"/>
                  </a:lnTo>
                  <a:lnTo>
                    <a:pt x="13961" y="25118"/>
                  </a:lnTo>
                  <a:lnTo>
                    <a:pt x="13869" y="24941"/>
                  </a:lnTo>
                  <a:lnTo>
                    <a:pt x="13785" y="24764"/>
                  </a:lnTo>
                  <a:lnTo>
                    <a:pt x="13700" y="24580"/>
                  </a:lnTo>
                  <a:lnTo>
                    <a:pt x="13616" y="24395"/>
                  </a:lnTo>
                  <a:lnTo>
                    <a:pt x="13539" y="24211"/>
                  </a:lnTo>
                  <a:lnTo>
                    <a:pt x="13470" y="24027"/>
                  </a:lnTo>
                  <a:lnTo>
                    <a:pt x="13401" y="23835"/>
                  </a:lnTo>
                  <a:lnTo>
                    <a:pt x="13339" y="23643"/>
                  </a:lnTo>
                  <a:lnTo>
                    <a:pt x="13285" y="23450"/>
                  </a:lnTo>
                  <a:lnTo>
                    <a:pt x="13232" y="23251"/>
                  </a:lnTo>
                  <a:lnTo>
                    <a:pt x="13178" y="23059"/>
                  </a:lnTo>
                  <a:lnTo>
                    <a:pt x="13139" y="22851"/>
                  </a:lnTo>
                  <a:lnTo>
                    <a:pt x="13101" y="22651"/>
                  </a:lnTo>
                  <a:lnTo>
                    <a:pt x="13063" y="22452"/>
                  </a:lnTo>
                  <a:lnTo>
                    <a:pt x="13039" y="22244"/>
                  </a:lnTo>
                  <a:lnTo>
                    <a:pt x="13009" y="22037"/>
                  </a:lnTo>
                  <a:lnTo>
                    <a:pt x="12993" y="21829"/>
                  </a:lnTo>
                  <a:lnTo>
                    <a:pt x="12978" y="21622"/>
                  </a:lnTo>
                  <a:lnTo>
                    <a:pt x="12970" y="21407"/>
                  </a:lnTo>
                  <a:lnTo>
                    <a:pt x="12970" y="21199"/>
                  </a:lnTo>
                  <a:lnTo>
                    <a:pt x="12970" y="20984"/>
                  </a:lnTo>
                  <a:lnTo>
                    <a:pt x="12978" y="20777"/>
                  </a:lnTo>
                  <a:lnTo>
                    <a:pt x="12993" y="20569"/>
                  </a:lnTo>
                  <a:lnTo>
                    <a:pt x="13009" y="20354"/>
                  </a:lnTo>
                  <a:lnTo>
                    <a:pt x="13039" y="20154"/>
                  </a:lnTo>
                  <a:lnTo>
                    <a:pt x="13063" y="19947"/>
                  </a:lnTo>
                  <a:lnTo>
                    <a:pt x="13101" y="19739"/>
                  </a:lnTo>
                  <a:lnTo>
                    <a:pt x="13139" y="19540"/>
                  </a:lnTo>
                  <a:lnTo>
                    <a:pt x="13178" y="19340"/>
                  </a:lnTo>
                  <a:lnTo>
                    <a:pt x="13232" y="19140"/>
                  </a:lnTo>
                  <a:lnTo>
                    <a:pt x="13285" y="18948"/>
                  </a:lnTo>
                  <a:lnTo>
                    <a:pt x="13339" y="18756"/>
                  </a:lnTo>
                  <a:lnTo>
                    <a:pt x="13401" y="18564"/>
                  </a:lnTo>
                  <a:lnTo>
                    <a:pt x="13470" y="18372"/>
                  </a:lnTo>
                  <a:lnTo>
                    <a:pt x="13539" y="18180"/>
                  </a:lnTo>
                  <a:lnTo>
                    <a:pt x="13616" y="17995"/>
                  </a:lnTo>
                  <a:lnTo>
                    <a:pt x="13700" y="17811"/>
                  </a:lnTo>
                  <a:lnTo>
                    <a:pt x="13785" y="17634"/>
                  </a:lnTo>
                  <a:lnTo>
                    <a:pt x="13869" y="17457"/>
                  </a:lnTo>
                  <a:lnTo>
                    <a:pt x="13961" y="17281"/>
                  </a:lnTo>
                  <a:lnTo>
                    <a:pt x="14061" y="17104"/>
                  </a:lnTo>
                  <a:lnTo>
                    <a:pt x="14161" y="16935"/>
                  </a:lnTo>
                  <a:lnTo>
                    <a:pt x="14269" y="16766"/>
                  </a:lnTo>
                  <a:lnTo>
                    <a:pt x="14376" y="16597"/>
                  </a:lnTo>
                  <a:lnTo>
                    <a:pt x="14492" y="16435"/>
                  </a:lnTo>
                  <a:lnTo>
                    <a:pt x="14607" y="16274"/>
                  </a:lnTo>
                  <a:lnTo>
                    <a:pt x="14730" y="16120"/>
                  </a:lnTo>
                  <a:lnTo>
                    <a:pt x="14853" y="15967"/>
                  </a:lnTo>
                  <a:lnTo>
                    <a:pt x="14976" y="15813"/>
                  </a:lnTo>
                  <a:lnTo>
                    <a:pt x="15114" y="15667"/>
                  </a:lnTo>
                  <a:lnTo>
                    <a:pt x="15245" y="15521"/>
                  </a:lnTo>
                  <a:lnTo>
                    <a:pt x="15383" y="15383"/>
                  </a:lnTo>
                  <a:lnTo>
                    <a:pt x="15521" y="15245"/>
                  </a:lnTo>
                  <a:lnTo>
                    <a:pt x="15667" y="15106"/>
                  </a:lnTo>
                  <a:lnTo>
                    <a:pt x="15813" y="14976"/>
                  </a:lnTo>
                  <a:lnTo>
                    <a:pt x="15967" y="14853"/>
                  </a:lnTo>
                  <a:lnTo>
                    <a:pt x="16121" y="14722"/>
                  </a:lnTo>
                  <a:lnTo>
                    <a:pt x="16282" y="14607"/>
                  </a:lnTo>
                  <a:lnTo>
                    <a:pt x="16436" y="14492"/>
                  </a:lnTo>
                  <a:lnTo>
                    <a:pt x="16605" y="14376"/>
                  </a:lnTo>
                  <a:lnTo>
                    <a:pt x="16766" y="14269"/>
                  </a:lnTo>
                  <a:lnTo>
                    <a:pt x="16935" y="14161"/>
                  </a:lnTo>
                  <a:lnTo>
                    <a:pt x="17104" y="14061"/>
                  </a:lnTo>
                  <a:lnTo>
                    <a:pt x="17281" y="13961"/>
                  </a:lnTo>
                  <a:lnTo>
                    <a:pt x="17457" y="13869"/>
                  </a:lnTo>
                  <a:lnTo>
                    <a:pt x="17634" y="13777"/>
                  </a:lnTo>
                  <a:lnTo>
                    <a:pt x="17819" y="13692"/>
                  </a:lnTo>
                  <a:lnTo>
                    <a:pt x="18003" y="13616"/>
                  </a:lnTo>
                  <a:lnTo>
                    <a:pt x="18187" y="13539"/>
                  </a:lnTo>
                  <a:lnTo>
                    <a:pt x="18372" y="13470"/>
                  </a:lnTo>
                  <a:lnTo>
                    <a:pt x="18564" y="13401"/>
                  </a:lnTo>
                  <a:lnTo>
                    <a:pt x="18756" y="13339"/>
                  </a:lnTo>
                  <a:lnTo>
                    <a:pt x="18948" y="13278"/>
                  </a:lnTo>
                  <a:lnTo>
                    <a:pt x="19148" y="13224"/>
                  </a:lnTo>
                  <a:lnTo>
                    <a:pt x="19340" y="13178"/>
                  </a:lnTo>
                  <a:lnTo>
                    <a:pt x="19547" y="13132"/>
                  </a:lnTo>
                  <a:lnTo>
                    <a:pt x="19747" y="13093"/>
                  </a:lnTo>
                  <a:lnTo>
                    <a:pt x="19947" y="13062"/>
                  </a:lnTo>
                  <a:lnTo>
                    <a:pt x="20154" y="13032"/>
                  </a:lnTo>
                  <a:lnTo>
                    <a:pt x="20362" y="13009"/>
                  </a:lnTo>
                  <a:lnTo>
                    <a:pt x="20569" y="12993"/>
                  </a:lnTo>
                  <a:lnTo>
                    <a:pt x="20777" y="12978"/>
                  </a:lnTo>
                  <a:lnTo>
                    <a:pt x="20992" y="12970"/>
                  </a:lnTo>
                  <a:close/>
                  <a:moveTo>
                    <a:pt x="21199" y="1"/>
                  </a:moveTo>
                  <a:lnTo>
                    <a:pt x="20654" y="8"/>
                  </a:lnTo>
                  <a:lnTo>
                    <a:pt x="20108" y="31"/>
                  </a:lnTo>
                  <a:lnTo>
                    <a:pt x="19570" y="62"/>
                  </a:lnTo>
                  <a:lnTo>
                    <a:pt x="19033" y="108"/>
                  </a:lnTo>
                  <a:lnTo>
                    <a:pt x="18502" y="170"/>
                  </a:lnTo>
                  <a:lnTo>
                    <a:pt x="17980" y="246"/>
                  </a:lnTo>
                  <a:lnTo>
                    <a:pt x="17450" y="331"/>
                  </a:lnTo>
                  <a:lnTo>
                    <a:pt x="16935" y="431"/>
                  </a:lnTo>
                  <a:lnTo>
                    <a:pt x="16420" y="546"/>
                  </a:lnTo>
                  <a:lnTo>
                    <a:pt x="15905" y="669"/>
                  </a:lnTo>
                  <a:lnTo>
                    <a:pt x="15406" y="807"/>
                  </a:lnTo>
                  <a:lnTo>
                    <a:pt x="14907" y="953"/>
                  </a:lnTo>
                  <a:lnTo>
                    <a:pt x="14407" y="1115"/>
                  </a:lnTo>
                  <a:lnTo>
                    <a:pt x="13915" y="1291"/>
                  </a:lnTo>
                  <a:lnTo>
                    <a:pt x="13439" y="1476"/>
                  </a:lnTo>
                  <a:lnTo>
                    <a:pt x="12955" y="1668"/>
                  </a:lnTo>
                  <a:lnTo>
                    <a:pt x="12486" y="1875"/>
                  </a:lnTo>
                  <a:lnTo>
                    <a:pt x="12018" y="2091"/>
                  </a:lnTo>
                  <a:lnTo>
                    <a:pt x="11557" y="2321"/>
                  </a:lnTo>
                  <a:lnTo>
                    <a:pt x="11103" y="2559"/>
                  </a:lnTo>
                  <a:lnTo>
                    <a:pt x="10658" y="2813"/>
                  </a:lnTo>
                  <a:lnTo>
                    <a:pt x="10220" y="3074"/>
                  </a:lnTo>
                  <a:lnTo>
                    <a:pt x="9782" y="3343"/>
                  </a:lnTo>
                  <a:lnTo>
                    <a:pt x="9359" y="3627"/>
                  </a:lnTo>
                  <a:lnTo>
                    <a:pt x="8937" y="3919"/>
                  </a:lnTo>
                  <a:lnTo>
                    <a:pt x="8522" y="4219"/>
                  </a:lnTo>
                  <a:lnTo>
                    <a:pt x="8122" y="4526"/>
                  </a:lnTo>
                  <a:lnTo>
                    <a:pt x="7723" y="4849"/>
                  </a:lnTo>
                  <a:lnTo>
                    <a:pt x="7338" y="5179"/>
                  </a:lnTo>
                  <a:lnTo>
                    <a:pt x="6954" y="5517"/>
                  </a:lnTo>
                  <a:lnTo>
                    <a:pt x="6585" y="5863"/>
                  </a:lnTo>
                  <a:lnTo>
                    <a:pt x="6217" y="6217"/>
                  </a:lnTo>
                  <a:lnTo>
                    <a:pt x="5863" y="6578"/>
                  </a:lnTo>
                  <a:lnTo>
                    <a:pt x="5517" y="6954"/>
                  </a:lnTo>
                  <a:lnTo>
                    <a:pt x="5179" y="7331"/>
                  </a:lnTo>
                  <a:lnTo>
                    <a:pt x="4849" y="7722"/>
                  </a:lnTo>
                  <a:lnTo>
                    <a:pt x="4526" y="8122"/>
                  </a:lnTo>
                  <a:lnTo>
                    <a:pt x="4219" y="8522"/>
                  </a:lnTo>
                  <a:lnTo>
                    <a:pt x="3919" y="8936"/>
                  </a:lnTo>
                  <a:lnTo>
                    <a:pt x="3627" y="9351"/>
                  </a:lnTo>
                  <a:lnTo>
                    <a:pt x="3343" y="9782"/>
                  </a:lnTo>
                  <a:lnTo>
                    <a:pt x="3074" y="10212"/>
                  </a:lnTo>
                  <a:lnTo>
                    <a:pt x="2813" y="10658"/>
                  </a:lnTo>
                  <a:lnTo>
                    <a:pt x="2567" y="11103"/>
                  </a:lnTo>
                  <a:lnTo>
                    <a:pt x="2321" y="11556"/>
                  </a:lnTo>
                  <a:lnTo>
                    <a:pt x="2098" y="12017"/>
                  </a:lnTo>
                  <a:lnTo>
                    <a:pt x="1875" y="12486"/>
                  </a:lnTo>
                  <a:lnTo>
                    <a:pt x="1668" y="12955"/>
                  </a:lnTo>
                  <a:lnTo>
                    <a:pt x="1476" y="13431"/>
                  </a:lnTo>
                  <a:lnTo>
                    <a:pt x="1292" y="13915"/>
                  </a:lnTo>
                  <a:lnTo>
                    <a:pt x="1115" y="14407"/>
                  </a:lnTo>
                  <a:lnTo>
                    <a:pt x="953" y="14899"/>
                  </a:lnTo>
                  <a:lnTo>
                    <a:pt x="807" y="15398"/>
                  </a:lnTo>
                  <a:lnTo>
                    <a:pt x="669" y="15905"/>
                  </a:lnTo>
                  <a:lnTo>
                    <a:pt x="546" y="16420"/>
                  </a:lnTo>
                  <a:lnTo>
                    <a:pt x="431" y="16935"/>
                  </a:lnTo>
                  <a:lnTo>
                    <a:pt x="331" y="17450"/>
                  </a:lnTo>
                  <a:lnTo>
                    <a:pt x="247" y="17972"/>
                  </a:lnTo>
                  <a:lnTo>
                    <a:pt x="170" y="18502"/>
                  </a:lnTo>
                  <a:lnTo>
                    <a:pt x="108" y="19032"/>
                  </a:lnTo>
                  <a:lnTo>
                    <a:pt x="62" y="19570"/>
                  </a:lnTo>
                  <a:lnTo>
                    <a:pt x="31" y="20108"/>
                  </a:lnTo>
                  <a:lnTo>
                    <a:pt x="8" y="20654"/>
                  </a:lnTo>
                  <a:lnTo>
                    <a:pt x="1" y="21199"/>
                  </a:lnTo>
                  <a:lnTo>
                    <a:pt x="8" y="21745"/>
                  </a:lnTo>
                  <a:lnTo>
                    <a:pt x="31" y="22290"/>
                  </a:lnTo>
                  <a:lnTo>
                    <a:pt x="62" y="22828"/>
                  </a:lnTo>
                  <a:lnTo>
                    <a:pt x="108" y="23366"/>
                  </a:lnTo>
                  <a:lnTo>
                    <a:pt x="170" y="23896"/>
                  </a:lnTo>
                  <a:lnTo>
                    <a:pt x="247" y="24419"/>
                  </a:lnTo>
                  <a:lnTo>
                    <a:pt x="331" y="24949"/>
                  </a:lnTo>
                  <a:lnTo>
                    <a:pt x="431" y="25463"/>
                  </a:lnTo>
                  <a:lnTo>
                    <a:pt x="546" y="25978"/>
                  </a:lnTo>
                  <a:lnTo>
                    <a:pt x="669" y="26493"/>
                  </a:lnTo>
                  <a:lnTo>
                    <a:pt x="807" y="26992"/>
                  </a:lnTo>
                  <a:lnTo>
                    <a:pt x="953" y="27492"/>
                  </a:lnTo>
                  <a:lnTo>
                    <a:pt x="1115" y="27991"/>
                  </a:lnTo>
                  <a:lnTo>
                    <a:pt x="1292" y="28483"/>
                  </a:lnTo>
                  <a:lnTo>
                    <a:pt x="1476" y="28959"/>
                  </a:lnTo>
                  <a:lnTo>
                    <a:pt x="1668" y="29443"/>
                  </a:lnTo>
                  <a:lnTo>
                    <a:pt x="1875" y="29912"/>
                  </a:lnTo>
                  <a:lnTo>
                    <a:pt x="2098" y="30381"/>
                  </a:lnTo>
                  <a:lnTo>
                    <a:pt x="2321" y="30842"/>
                  </a:lnTo>
                  <a:lnTo>
                    <a:pt x="2567" y="31295"/>
                  </a:lnTo>
                  <a:lnTo>
                    <a:pt x="2813" y="31741"/>
                  </a:lnTo>
                  <a:lnTo>
                    <a:pt x="3074" y="32179"/>
                  </a:lnTo>
                  <a:lnTo>
                    <a:pt x="3343" y="32617"/>
                  </a:lnTo>
                  <a:lnTo>
                    <a:pt x="3627" y="33039"/>
                  </a:lnTo>
                  <a:lnTo>
                    <a:pt x="3919" y="33462"/>
                  </a:lnTo>
                  <a:lnTo>
                    <a:pt x="4219" y="33877"/>
                  </a:lnTo>
                  <a:lnTo>
                    <a:pt x="4526" y="34276"/>
                  </a:lnTo>
                  <a:lnTo>
                    <a:pt x="4849" y="34676"/>
                  </a:lnTo>
                  <a:lnTo>
                    <a:pt x="5179" y="35060"/>
                  </a:lnTo>
                  <a:lnTo>
                    <a:pt x="5517" y="35444"/>
                  </a:lnTo>
                  <a:lnTo>
                    <a:pt x="5863" y="35813"/>
                  </a:lnTo>
                  <a:lnTo>
                    <a:pt x="6217" y="36182"/>
                  </a:lnTo>
                  <a:lnTo>
                    <a:pt x="6585" y="36535"/>
                  </a:lnTo>
                  <a:lnTo>
                    <a:pt x="6954" y="36881"/>
                  </a:lnTo>
                  <a:lnTo>
                    <a:pt x="7338" y="37219"/>
                  </a:lnTo>
                  <a:lnTo>
                    <a:pt x="7723" y="37550"/>
                  </a:lnTo>
                  <a:lnTo>
                    <a:pt x="8122" y="37872"/>
                  </a:lnTo>
                  <a:lnTo>
                    <a:pt x="8522" y="38180"/>
                  </a:lnTo>
                  <a:lnTo>
                    <a:pt x="8937" y="38479"/>
                  </a:lnTo>
                  <a:lnTo>
                    <a:pt x="9359" y="38771"/>
                  </a:lnTo>
                  <a:lnTo>
                    <a:pt x="9782" y="39055"/>
                  </a:lnTo>
                  <a:lnTo>
                    <a:pt x="10220" y="39324"/>
                  </a:lnTo>
                  <a:lnTo>
                    <a:pt x="10658" y="39586"/>
                  </a:lnTo>
                  <a:lnTo>
                    <a:pt x="11103" y="39831"/>
                  </a:lnTo>
                  <a:lnTo>
                    <a:pt x="11557" y="40077"/>
                  </a:lnTo>
                  <a:lnTo>
                    <a:pt x="12018" y="40300"/>
                  </a:lnTo>
                  <a:lnTo>
                    <a:pt x="12486" y="40523"/>
                  </a:lnTo>
                  <a:lnTo>
                    <a:pt x="12955" y="40730"/>
                  </a:lnTo>
                  <a:lnTo>
                    <a:pt x="13439" y="40923"/>
                  </a:lnTo>
                  <a:lnTo>
                    <a:pt x="13915" y="41107"/>
                  </a:lnTo>
                  <a:lnTo>
                    <a:pt x="14407" y="41284"/>
                  </a:lnTo>
                  <a:lnTo>
                    <a:pt x="14907" y="41445"/>
                  </a:lnTo>
                  <a:lnTo>
                    <a:pt x="15406" y="41591"/>
                  </a:lnTo>
                  <a:lnTo>
                    <a:pt x="15905" y="41729"/>
                  </a:lnTo>
                  <a:lnTo>
                    <a:pt x="16420" y="41852"/>
                  </a:lnTo>
                  <a:lnTo>
                    <a:pt x="16935" y="41967"/>
                  </a:lnTo>
                  <a:lnTo>
                    <a:pt x="17450" y="42067"/>
                  </a:lnTo>
                  <a:lnTo>
                    <a:pt x="17980" y="42152"/>
                  </a:lnTo>
                  <a:lnTo>
                    <a:pt x="18502" y="42229"/>
                  </a:lnTo>
                  <a:lnTo>
                    <a:pt x="19033" y="42290"/>
                  </a:lnTo>
                  <a:lnTo>
                    <a:pt x="19570" y="42336"/>
                  </a:lnTo>
                  <a:lnTo>
                    <a:pt x="20108" y="42367"/>
                  </a:lnTo>
                  <a:lnTo>
                    <a:pt x="20654" y="42390"/>
                  </a:lnTo>
                  <a:lnTo>
                    <a:pt x="21199" y="42398"/>
                  </a:lnTo>
                  <a:lnTo>
                    <a:pt x="21745" y="42390"/>
                  </a:lnTo>
                  <a:lnTo>
                    <a:pt x="22290" y="42367"/>
                  </a:lnTo>
                  <a:lnTo>
                    <a:pt x="22828" y="42336"/>
                  </a:lnTo>
                  <a:lnTo>
                    <a:pt x="23366" y="42290"/>
                  </a:lnTo>
                  <a:lnTo>
                    <a:pt x="23896" y="42229"/>
                  </a:lnTo>
                  <a:lnTo>
                    <a:pt x="24426" y="42152"/>
                  </a:lnTo>
                  <a:lnTo>
                    <a:pt x="24949" y="42067"/>
                  </a:lnTo>
                  <a:lnTo>
                    <a:pt x="25464" y="41967"/>
                  </a:lnTo>
                  <a:lnTo>
                    <a:pt x="25978" y="41852"/>
                  </a:lnTo>
                  <a:lnTo>
                    <a:pt x="26493" y="41729"/>
                  </a:lnTo>
                  <a:lnTo>
                    <a:pt x="27000" y="41591"/>
                  </a:lnTo>
                  <a:lnTo>
                    <a:pt x="27500" y="41445"/>
                  </a:lnTo>
                  <a:lnTo>
                    <a:pt x="27991" y="41284"/>
                  </a:lnTo>
                  <a:lnTo>
                    <a:pt x="28483" y="41107"/>
                  </a:lnTo>
                  <a:lnTo>
                    <a:pt x="28967" y="40923"/>
                  </a:lnTo>
                  <a:lnTo>
                    <a:pt x="29444" y="40730"/>
                  </a:lnTo>
                  <a:lnTo>
                    <a:pt x="29912" y="40523"/>
                  </a:lnTo>
                  <a:lnTo>
                    <a:pt x="30381" y="40300"/>
                  </a:lnTo>
                  <a:lnTo>
                    <a:pt x="30842" y="40077"/>
                  </a:lnTo>
                  <a:lnTo>
                    <a:pt x="31295" y="39831"/>
                  </a:lnTo>
                  <a:lnTo>
                    <a:pt x="31741" y="39586"/>
                  </a:lnTo>
                  <a:lnTo>
                    <a:pt x="32187" y="39324"/>
                  </a:lnTo>
                  <a:lnTo>
                    <a:pt x="32617" y="39055"/>
                  </a:lnTo>
                  <a:lnTo>
                    <a:pt x="33047" y="38771"/>
                  </a:lnTo>
                  <a:lnTo>
                    <a:pt x="33462" y="38479"/>
                  </a:lnTo>
                  <a:lnTo>
                    <a:pt x="33877" y="38180"/>
                  </a:lnTo>
                  <a:lnTo>
                    <a:pt x="34276" y="37872"/>
                  </a:lnTo>
                  <a:lnTo>
                    <a:pt x="34676" y="37550"/>
                  </a:lnTo>
                  <a:lnTo>
                    <a:pt x="35068" y="37219"/>
                  </a:lnTo>
                  <a:lnTo>
                    <a:pt x="35444" y="36881"/>
                  </a:lnTo>
                  <a:lnTo>
                    <a:pt x="35821" y="36535"/>
                  </a:lnTo>
                  <a:lnTo>
                    <a:pt x="36182" y="36182"/>
                  </a:lnTo>
                  <a:lnTo>
                    <a:pt x="36535" y="35813"/>
                  </a:lnTo>
                  <a:lnTo>
                    <a:pt x="36881" y="35444"/>
                  </a:lnTo>
                  <a:lnTo>
                    <a:pt x="37219" y="35060"/>
                  </a:lnTo>
                  <a:lnTo>
                    <a:pt x="37550" y="34676"/>
                  </a:lnTo>
                  <a:lnTo>
                    <a:pt x="37872" y="34276"/>
                  </a:lnTo>
                  <a:lnTo>
                    <a:pt x="38180" y="33877"/>
                  </a:lnTo>
                  <a:lnTo>
                    <a:pt x="38479" y="33462"/>
                  </a:lnTo>
                  <a:lnTo>
                    <a:pt x="38771" y="33039"/>
                  </a:lnTo>
                  <a:lnTo>
                    <a:pt x="39055" y="32617"/>
                  </a:lnTo>
                  <a:lnTo>
                    <a:pt x="39324" y="32179"/>
                  </a:lnTo>
                  <a:lnTo>
                    <a:pt x="39586" y="31741"/>
                  </a:lnTo>
                  <a:lnTo>
                    <a:pt x="39839" y="31295"/>
                  </a:lnTo>
                  <a:lnTo>
                    <a:pt x="40077" y="30842"/>
                  </a:lnTo>
                  <a:lnTo>
                    <a:pt x="40308" y="30381"/>
                  </a:lnTo>
                  <a:lnTo>
                    <a:pt x="40523" y="29912"/>
                  </a:lnTo>
                  <a:lnTo>
                    <a:pt x="40730" y="29443"/>
                  </a:lnTo>
                  <a:lnTo>
                    <a:pt x="40923" y="28959"/>
                  </a:lnTo>
                  <a:lnTo>
                    <a:pt x="41107" y="28483"/>
                  </a:lnTo>
                  <a:lnTo>
                    <a:pt x="41284" y="27991"/>
                  </a:lnTo>
                  <a:lnTo>
                    <a:pt x="41445" y="27492"/>
                  </a:lnTo>
                  <a:lnTo>
                    <a:pt x="41591" y="26992"/>
                  </a:lnTo>
                  <a:lnTo>
                    <a:pt x="41729" y="26493"/>
                  </a:lnTo>
                  <a:lnTo>
                    <a:pt x="41852" y="25978"/>
                  </a:lnTo>
                  <a:lnTo>
                    <a:pt x="41968" y="25463"/>
                  </a:lnTo>
                  <a:lnTo>
                    <a:pt x="42067" y="24949"/>
                  </a:lnTo>
                  <a:lnTo>
                    <a:pt x="42152" y="24419"/>
                  </a:lnTo>
                  <a:lnTo>
                    <a:pt x="42229" y="23896"/>
                  </a:lnTo>
                  <a:lnTo>
                    <a:pt x="42290" y="23366"/>
                  </a:lnTo>
                  <a:lnTo>
                    <a:pt x="42336" y="22828"/>
                  </a:lnTo>
                  <a:lnTo>
                    <a:pt x="42367" y="22290"/>
                  </a:lnTo>
                  <a:lnTo>
                    <a:pt x="42390" y="21745"/>
                  </a:lnTo>
                  <a:lnTo>
                    <a:pt x="42398" y="21199"/>
                  </a:lnTo>
                  <a:lnTo>
                    <a:pt x="42390" y="20654"/>
                  </a:lnTo>
                  <a:lnTo>
                    <a:pt x="42367" y="20108"/>
                  </a:lnTo>
                  <a:lnTo>
                    <a:pt x="42336" y="19570"/>
                  </a:lnTo>
                  <a:lnTo>
                    <a:pt x="42290" y="19032"/>
                  </a:lnTo>
                  <a:lnTo>
                    <a:pt x="42229" y="18502"/>
                  </a:lnTo>
                  <a:lnTo>
                    <a:pt x="42152" y="17972"/>
                  </a:lnTo>
                  <a:lnTo>
                    <a:pt x="42067" y="17450"/>
                  </a:lnTo>
                  <a:lnTo>
                    <a:pt x="41968" y="16935"/>
                  </a:lnTo>
                  <a:lnTo>
                    <a:pt x="41852" y="16420"/>
                  </a:lnTo>
                  <a:lnTo>
                    <a:pt x="41729" y="15905"/>
                  </a:lnTo>
                  <a:lnTo>
                    <a:pt x="41591" y="15398"/>
                  </a:lnTo>
                  <a:lnTo>
                    <a:pt x="41445" y="14899"/>
                  </a:lnTo>
                  <a:lnTo>
                    <a:pt x="41284" y="14407"/>
                  </a:lnTo>
                  <a:lnTo>
                    <a:pt x="41107" y="13915"/>
                  </a:lnTo>
                  <a:lnTo>
                    <a:pt x="40923" y="13431"/>
                  </a:lnTo>
                  <a:lnTo>
                    <a:pt x="40730" y="12955"/>
                  </a:lnTo>
                  <a:lnTo>
                    <a:pt x="40523" y="12486"/>
                  </a:lnTo>
                  <a:lnTo>
                    <a:pt x="40308" y="12017"/>
                  </a:lnTo>
                  <a:lnTo>
                    <a:pt x="40077" y="11556"/>
                  </a:lnTo>
                  <a:lnTo>
                    <a:pt x="39839" y="11103"/>
                  </a:lnTo>
                  <a:lnTo>
                    <a:pt x="39586" y="10658"/>
                  </a:lnTo>
                  <a:lnTo>
                    <a:pt x="39324" y="10212"/>
                  </a:lnTo>
                  <a:lnTo>
                    <a:pt x="39055" y="9782"/>
                  </a:lnTo>
                  <a:lnTo>
                    <a:pt x="38771" y="9351"/>
                  </a:lnTo>
                  <a:lnTo>
                    <a:pt x="38479" y="8936"/>
                  </a:lnTo>
                  <a:lnTo>
                    <a:pt x="38180" y="8522"/>
                  </a:lnTo>
                  <a:lnTo>
                    <a:pt x="37872" y="8122"/>
                  </a:lnTo>
                  <a:lnTo>
                    <a:pt x="37550" y="7722"/>
                  </a:lnTo>
                  <a:lnTo>
                    <a:pt x="37219" y="7331"/>
                  </a:lnTo>
                  <a:lnTo>
                    <a:pt x="36881" y="6954"/>
                  </a:lnTo>
                  <a:lnTo>
                    <a:pt x="36535" y="6578"/>
                  </a:lnTo>
                  <a:lnTo>
                    <a:pt x="36182" y="6217"/>
                  </a:lnTo>
                  <a:lnTo>
                    <a:pt x="35821" y="5863"/>
                  </a:lnTo>
                  <a:lnTo>
                    <a:pt x="35444" y="5517"/>
                  </a:lnTo>
                  <a:lnTo>
                    <a:pt x="35068" y="5179"/>
                  </a:lnTo>
                  <a:lnTo>
                    <a:pt x="34676" y="4849"/>
                  </a:lnTo>
                  <a:lnTo>
                    <a:pt x="34276" y="4526"/>
                  </a:lnTo>
                  <a:lnTo>
                    <a:pt x="33877" y="4219"/>
                  </a:lnTo>
                  <a:lnTo>
                    <a:pt x="33462" y="3919"/>
                  </a:lnTo>
                  <a:lnTo>
                    <a:pt x="33047" y="3627"/>
                  </a:lnTo>
                  <a:lnTo>
                    <a:pt x="32617" y="3343"/>
                  </a:lnTo>
                  <a:lnTo>
                    <a:pt x="32187" y="3074"/>
                  </a:lnTo>
                  <a:lnTo>
                    <a:pt x="31741" y="2813"/>
                  </a:lnTo>
                  <a:lnTo>
                    <a:pt x="31295" y="2559"/>
                  </a:lnTo>
                  <a:lnTo>
                    <a:pt x="30842" y="2321"/>
                  </a:lnTo>
                  <a:lnTo>
                    <a:pt x="30381" y="2091"/>
                  </a:lnTo>
                  <a:lnTo>
                    <a:pt x="29912" y="1875"/>
                  </a:lnTo>
                  <a:lnTo>
                    <a:pt x="29444" y="1668"/>
                  </a:lnTo>
                  <a:lnTo>
                    <a:pt x="28967" y="1476"/>
                  </a:lnTo>
                  <a:lnTo>
                    <a:pt x="28483" y="1291"/>
                  </a:lnTo>
                  <a:lnTo>
                    <a:pt x="27991" y="1115"/>
                  </a:lnTo>
                  <a:lnTo>
                    <a:pt x="27500" y="953"/>
                  </a:lnTo>
                  <a:lnTo>
                    <a:pt x="27000" y="807"/>
                  </a:lnTo>
                  <a:lnTo>
                    <a:pt x="26493" y="669"/>
                  </a:lnTo>
                  <a:lnTo>
                    <a:pt x="25978" y="546"/>
                  </a:lnTo>
                  <a:lnTo>
                    <a:pt x="25464" y="431"/>
                  </a:lnTo>
                  <a:lnTo>
                    <a:pt x="24949" y="331"/>
                  </a:lnTo>
                  <a:lnTo>
                    <a:pt x="24426" y="246"/>
                  </a:lnTo>
                  <a:lnTo>
                    <a:pt x="23896" y="170"/>
                  </a:lnTo>
                  <a:lnTo>
                    <a:pt x="23366" y="108"/>
                  </a:lnTo>
                  <a:lnTo>
                    <a:pt x="22828" y="62"/>
                  </a:lnTo>
                  <a:lnTo>
                    <a:pt x="22290" y="31"/>
                  </a:lnTo>
                  <a:lnTo>
                    <a:pt x="21745" y="8"/>
                  </a:lnTo>
                  <a:lnTo>
                    <a:pt x="21199"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71" name="Google Shape;271;p17"/>
            <p:cNvSpPr/>
            <p:nvPr/>
          </p:nvSpPr>
          <p:spPr>
            <a:xfrm>
              <a:off x="2305750" y="409450"/>
              <a:ext cx="1059950" cy="1059950"/>
            </a:xfrm>
            <a:custGeom>
              <a:avLst/>
              <a:gdLst/>
              <a:ahLst/>
              <a:cxnLst/>
              <a:rect l="l" t="t" r="r" b="b"/>
              <a:pathLst>
                <a:path w="42398" h="42398" fill="none" extrusionOk="0">
                  <a:moveTo>
                    <a:pt x="21199" y="42398"/>
                  </a:moveTo>
                  <a:lnTo>
                    <a:pt x="21199" y="42398"/>
                  </a:lnTo>
                  <a:lnTo>
                    <a:pt x="21745" y="42390"/>
                  </a:lnTo>
                  <a:lnTo>
                    <a:pt x="22290" y="42367"/>
                  </a:lnTo>
                  <a:lnTo>
                    <a:pt x="22828" y="42336"/>
                  </a:lnTo>
                  <a:lnTo>
                    <a:pt x="23366" y="42290"/>
                  </a:lnTo>
                  <a:lnTo>
                    <a:pt x="23896" y="42229"/>
                  </a:lnTo>
                  <a:lnTo>
                    <a:pt x="24426" y="42152"/>
                  </a:lnTo>
                  <a:lnTo>
                    <a:pt x="24949" y="42067"/>
                  </a:lnTo>
                  <a:lnTo>
                    <a:pt x="25464" y="41967"/>
                  </a:lnTo>
                  <a:lnTo>
                    <a:pt x="25978" y="41852"/>
                  </a:lnTo>
                  <a:lnTo>
                    <a:pt x="26493" y="41729"/>
                  </a:lnTo>
                  <a:lnTo>
                    <a:pt x="27000" y="41591"/>
                  </a:lnTo>
                  <a:lnTo>
                    <a:pt x="27500" y="41445"/>
                  </a:lnTo>
                  <a:lnTo>
                    <a:pt x="27991" y="41284"/>
                  </a:lnTo>
                  <a:lnTo>
                    <a:pt x="28483" y="41107"/>
                  </a:lnTo>
                  <a:lnTo>
                    <a:pt x="28967" y="40923"/>
                  </a:lnTo>
                  <a:lnTo>
                    <a:pt x="29444" y="40730"/>
                  </a:lnTo>
                  <a:lnTo>
                    <a:pt x="29912" y="40523"/>
                  </a:lnTo>
                  <a:lnTo>
                    <a:pt x="30381" y="40300"/>
                  </a:lnTo>
                  <a:lnTo>
                    <a:pt x="30842" y="40077"/>
                  </a:lnTo>
                  <a:lnTo>
                    <a:pt x="31295" y="39831"/>
                  </a:lnTo>
                  <a:lnTo>
                    <a:pt x="31741" y="39586"/>
                  </a:lnTo>
                  <a:lnTo>
                    <a:pt x="32187" y="39324"/>
                  </a:lnTo>
                  <a:lnTo>
                    <a:pt x="32617" y="39055"/>
                  </a:lnTo>
                  <a:lnTo>
                    <a:pt x="33047" y="38771"/>
                  </a:lnTo>
                  <a:lnTo>
                    <a:pt x="33462" y="38479"/>
                  </a:lnTo>
                  <a:lnTo>
                    <a:pt x="33877" y="38180"/>
                  </a:lnTo>
                  <a:lnTo>
                    <a:pt x="34276" y="37872"/>
                  </a:lnTo>
                  <a:lnTo>
                    <a:pt x="34676" y="37550"/>
                  </a:lnTo>
                  <a:lnTo>
                    <a:pt x="35068" y="37219"/>
                  </a:lnTo>
                  <a:lnTo>
                    <a:pt x="35444" y="36881"/>
                  </a:lnTo>
                  <a:lnTo>
                    <a:pt x="35821" y="36535"/>
                  </a:lnTo>
                  <a:lnTo>
                    <a:pt x="36182" y="36182"/>
                  </a:lnTo>
                  <a:lnTo>
                    <a:pt x="36535" y="35813"/>
                  </a:lnTo>
                  <a:lnTo>
                    <a:pt x="36881" y="35444"/>
                  </a:lnTo>
                  <a:lnTo>
                    <a:pt x="37219" y="35060"/>
                  </a:lnTo>
                  <a:lnTo>
                    <a:pt x="37550" y="34676"/>
                  </a:lnTo>
                  <a:lnTo>
                    <a:pt x="37872" y="34276"/>
                  </a:lnTo>
                  <a:lnTo>
                    <a:pt x="38180" y="33877"/>
                  </a:lnTo>
                  <a:lnTo>
                    <a:pt x="38479" y="33462"/>
                  </a:lnTo>
                  <a:lnTo>
                    <a:pt x="38771" y="33039"/>
                  </a:lnTo>
                  <a:lnTo>
                    <a:pt x="39055" y="32617"/>
                  </a:lnTo>
                  <a:lnTo>
                    <a:pt x="39324" y="32179"/>
                  </a:lnTo>
                  <a:lnTo>
                    <a:pt x="39586" y="31741"/>
                  </a:lnTo>
                  <a:lnTo>
                    <a:pt x="39839" y="31295"/>
                  </a:lnTo>
                  <a:lnTo>
                    <a:pt x="40077" y="30842"/>
                  </a:lnTo>
                  <a:lnTo>
                    <a:pt x="40308" y="30381"/>
                  </a:lnTo>
                  <a:lnTo>
                    <a:pt x="40523" y="29912"/>
                  </a:lnTo>
                  <a:lnTo>
                    <a:pt x="40730" y="29443"/>
                  </a:lnTo>
                  <a:lnTo>
                    <a:pt x="40923" y="28959"/>
                  </a:lnTo>
                  <a:lnTo>
                    <a:pt x="41107" y="28483"/>
                  </a:lnTo>
                  <a:lnTo>
                    <a:pt x="41284" y="27991"/>
                  </a:lnTo>
                  <a:lnTo>
                    <a:pt x="41445" y="27492"/>
                  </a:lnTo>
                  <a:lnTo>
                    <a:pt x="41591" y="26992"/>
                  </a:lnTo>
                  <a:lnTo>
                    <a:pt x="41729" y="26493"/>
                  </a:lnTo>
                  <a:lnTo>
                    <a:pt x="41852" y="25978"/>
                  </a:lnTo>
                  <a:lnTo>
                    <a:pt x="41968" y="25463"/>
                  </a:lnTo>
                  <a:lnTo>
                    <a:pt x="42067" y="24949"/>
                  </a:lnTo>
                  <a:lnTo>
                    <a:pt x="42152" y="24419"/>
                  </a:lnTo>
                  <a:lnTo>
                    <a:pt x="42229" y="23896"/>
                  </a:lnTo>
                  <a:lnTo>
                    <a:pt x="42290" y="23366"/>
                  </a:lnTo>
                  <a:lnTo>
                    <a:pt x="42336" y="22828"/>
                  </a:lnTo>
                  <a:lnTo>
                    <a:pt x="42367" y="22290"/>
                  </a:lnTo>
                  <a:lnTo>
                    <a:pt x="42390" y="21745"/>
                  </a:lnTo>
                  <a:lnTo>
                    <a:pt x="42398" y="21199"/>
                  </a:lnTo>
                  <a:lnTo>
                    <a:pt x="42398" y="21199"/>
                  </a:lnTo>
                  <a:lnTo>
                    <a:pt x="42390" y="20654"/>
                  </a:lnTo>
                  <a:lnTo>
                    <a:pt x="42367" y="20108"/>
                  </a:lnTo>
                  <a:lnTo>
                    <a:pt x="42336" y="19570"/>
                  </a:lnTo>
                  <a:lnTo>
                    <a:pt x="42290" y="19032"/>
                  </a:lnTo>
                  <a:lnTo>
                    <a:pt x="42229" y="18502"/>
                  </a:lnTo>
                  <a:lnTo>
                    <a:pt x="42152" y="17972"/>
                  </a:lnTo>
                  <a:lnTo>
                    <a:pt x="42067" y="17450"/>
                  </a:lnTo>
                  <a:lnTo>
                    <a:pt x="41968" y="16935"/>
                  </a:lnTo>
                  <a:lnTo>
                    <a:pt x="41852" y="16420"/>
                  </a:lnTo>
                  <a:lnTo>
                    <a:pt x="41729" y="15905"/>
                  </a:lnTo>
                  <a:lnTo>
                    <a:pt x="41591" y="15398"/>
                  </a:lnTo>
                  <a:lnTo>
                    <a:pt x="41445" y="14899"/>
                  </a:lnTo>
                  <a:lnTo>
                    <a:pt x="41284" y="14407"/>
                  </a:lnTo>
                  <a:lnTo>
                    <a:pt x="41107" y="13915"/>
                  </a:lnTo>
                  <a:lnTo>
                    <a:pt x="40923" y="13431"/>
                  </a:lnTo>
                  <a:lnTo>
                    <a:pt x="40730" y="12955"/>
                  </a:lnTo>
                  <a:lnTo>
                    <a:pt x="40523" y="12486"/>
                  </a:lnTo>
                  <a:lnTo>
                    <a:pt x="40308" y="12017"/>
                  </a:lnTo>
                  <a:lnTo>
                    <a:pt x="40077" y="11556"/>
                  </a:lnTo>
                  <a:lnTo>
                    <a:pt x="39839" y="11103"/>
                  </a:lnTo>
                  <a:lnTo>
                    <a:pt x="39586" y="10658"/>
                  </a:lnTo>
                  <a:lnTo>
                    <a:pt x="39324" y="10212"/>
                  </a:lnTo>
                  <a:lnTo>
                    <a:pt x="39055" y="9782"/>
                  </a:lnTo>
                  <a:lnTo>
                    <a:pt x="38771" y="9351"/>
                  </a:lnTo>
                  <a:lnTo>
                    <a:pt x="38479" y="8936"/>
                  </a:lnTo>
                  <a:lnTo>
                    <a:pt x="38180" y="8522"/>
                  </a:lnTo>
                  <a:lnTo>
                    <a:pt x="37872" y="8122"/>
                  </a:lnTo>
                  <a:lnTo>
                    <a:pt x="37550" y="7722"/>
                  </a:lnTo>
                  <a:lnTo>
                    <a:pt x="37219" y="7331"/>
                  </a:lnTo>
                  <a:lnTo>
                    <a:pt x="36881" y="6954"/>
                  </a:lnTo>
                  <a:lnTo>
                    <a:pt x="36535" y="6578"/>
                  </a:lnTo>
                  <a:lnTo>
                    <a:pt x="36182" y="6217"/>
                  </a:lnTo>
                  <a:lnTo>
                    <a:pt x="35821" y="5863"/>
                  </a:lnTo>
                  <a:lnTo>
                    <a:pt x="35444" y="5517"/>
                  </a:lnTo>
                  <a:lnTo>
                    <a:pt x="35068" y="5179"/>
                  </a:lnTo>
                  <a:lnTo>
                    <a:pt x="34676" y="4849"/>
                  </a:lnTo>
                  <a:lnTo>
                    <a:pt x="34276" y="4526"/>
                  </a:lnTo>
                  <a:lnTo>
                    <a:pt x="33877" y="4219"/>
                  </a:lnTo>
                  <a:lnTo>
                    <a:pt x="33462" y="3919"/>
                  </a:lnTo>
                  <a:lnTo>
                    <a:pt x="33047" y="3627"/>
                  </a:lnTo>
                  <a:lnTo>
                    <a:pt x="32617" y="3343"/>
                  </a:lnTo>
                  <a:lnTo>
                    <a:pt x="32187" y="3074"/>
                  </a:lnTo>
                  <a:lnTo>
                    <a:pt x="31741" y="2813"/>
                  </a:lnTo>
                  <a:lnTo>
                    <a:pt x="31295" y="2559"/>
                  </a:lnTo>
                  <a:lnTo>
                    <a:pt x="30842" y="2321"/>
                  </a:lnTo>
                  <a:lnTo>
                    <a:pt x="30381" y="2091"/>
                  </a:lnTo>
                  <a:lnTo>
                    <a:pt x="29912" y="1875"/>
                  </a:lnTo>
                  <a:lnTo>
                    <a:pt x="29444" y="1668"/>
                  </a:lnTo>
                  <a:lnTo>
                    <a:pt x="28967" y="1476"/>
                  </a:lnTo>
                  <a:lnTo>
                    <a:pt x="28483" y="1291"/>
                  </a:lnTo>
                  <a:lnTo>
                    <a:pt x="27991" y="1115"/>
                  </a:lnTo>
                  <a:lnTo>
                    <a:pt x="27500" y="953"/>
                  </a:lnTo>
                  <a:lnTo>
                    <a:pt x="27000" y="807"/>
                  </a:lnTo>
                  <a:lnTo>
                    <a:pt x="26493" y="669"/>
                  </a:lnTo>
                  <a:lnTo>
                    <a:pt x="25978" y="546"/>
                  </a:lnTo>
                  <a:lnTo>
                    <a:pt x="25464" y="431"/>
                  </a:lnTo>
                  <a:lnTo>
                    <a:pt x="24949" y="331"/>
                  </a:lnTo>
                  <a:lnTo>
                    <a:pt x="24426" y="246"/>
                  </a:lnTo>
                  <a:lnTo>
                    <a:pt x="23896" y="170"/>
                  </a:lnTo>
                  <a:lnTo>
                    <a:pt x="23366" y="108"/>
                  </a:lnTo>
                  <a:lnTo>
                    <a:pt x="22828" y="62"/>
                  </a:lnTo>
                  <a:lnTo>
                    <a:pt x="22290" y="31"/>
                  </a:lnTo>
                  <a:lnTo>
                    <a:pt x="21745" y="8"/>
                  </a:lnTo>
                  <a:lnTo>
                    <a:pt x="21199" y="1"/>
                  </a:lnTo>
                  <a:lnTo>
                    <a:pt x="21199" y="1"/>
                  </a:lnTo>
                  <a:lnTo>
                    <a:pt x="20654" y="8"/>
                  </a:lnTo>
                  <a:lnTo>
                    <a:pt x="20108" y="31"/>
                  </a:lnTo>
                  <a:lnTo>
                    <a:pt x="19570" y="62"/>
                  </a:lnTo>
                  <a:lnTo>
                    <a:pt x="19033" y="108"/>
                  </a:lnTo>
                  <a:lnTo>
                    <a:pt x="18502" y="170"/>
                  </a:lnTo>
                  <a:lnTo>
                    <a:pt x="17980" y="246"/>
                  </a:lnTo>
                  <a:lnTo>
                    <a:pt x="17450" y="331"/>
                  </a:lnTo>
                  <a:lnTo>
                    <a:pt x="16935" y="431"/>
                  </a:lnTo>
                  <a:lnTo>
                    <a:pt x="16420" y="546"/>
                  </a:lnTo>
                  <a:lnTo>
                    <a:pt x="15905" y="669"/>
                  </a:lnTo>
                  <a:lnTo>
                    <a:pt x="15406" y="807"/>
                  </a:lnTo>
                  <a:lnTo>
                    <a:pt x="14907" y="953"/>
                  </a:lnTo>
                  <a:lnTo>
                    <a:pt x="14407" y="1115"/>
                  </a:lnTo>
                  <a:lnTo>
                    <a:pt x="13915" y="1291"/>
                  </a:lnTo>
                  <a:lnTo>
                    <a:pt x="13439" y="1476"/>
                  </a:lnTo>
                  <a:lnTo>
                    <a:pt x="12955" y="1668"/>
                  </a:lnTo>
                  <a:lnTo>
                    <a:pt x="12486" y="1875"/>
                  </a:lnTo>
                  <a:lnTo>
                    <a:pt x="12018" y="2091"/>
                  </a:lnTo>
                  <a:lnTo>
                    <a:pt x="11557" y="2321"/>
                  </a:lnTo>
                  <a:lnTo>
                    <a:pt x="11103" y="2559"/>
                  </a:lnTo>
                  <a:lnTo>
                    <a:pt x="10658" y="2813"/>
                  </a:lnTo>
                  <a:lnTo>
                    <a:pt x="10220" y="3074"/>
                  </a:lnTo>
                  <a:lnTo>
                    <a:pt x="9782" y="3343"/>
                  </a:lnTo>
                  <a:lnTo>
                    <a:pt x="9359" y="3627"/>
                  </a:lnTo>
                  <a:lnTo>
                    <a:pt x="8937" y="3919"/>
                  </a:lnTo>
                  <a:lnTo>
                    <a:pt x="8522" y="4219"/>
                  </a:lnTo>
                  <a:lnTo>
                    <a:pt x="8122" y="4526"/>
                  </a:lnTo>
                  <a:lnTo>
                    <a:pt x="7723" y="4849"/>
                  </a:lnTo>
                  <a:lnTo>
                    <a:pt x="7338" y="5179"/>
                  </a:lnTo>
                  <a:lnTo>
                    <a:pt x="6954" y="5517"/>
                  </a:lnTo>
                  <a:lnTo>
                    <a:pt x="6585" y="5863"/>
                  </a:lnTo>
                  <a:lnTo>
                    <a:pt x="6217" y="6217"/>
                  </a:lnTo>
                  <a:lnTo>
                    <a:pt x="5863" y="6578"/>
                  </a:lnTo>
                  <a:lnTo>
                    <a:pt x="5517" y="6954"/>
                  </a:lnTo>
                  <a:lnTo>
                    <a:pt x="5179" y="7331"/>
                  </a:lnTo>
                  <a:lnTo>
                    <a:pt x="4849" y="7722"/>
                  </a:lnTo>
                  <a:lnTo>
                    <a:pt x="4526" y="8122"/>
                  </a:lnTo>
                  <a:lnTo>
                    <a:pt x="4219" y="8522"/>
                  </a:lnTo>
                  <a:lnTo>
                    <a:pt x="3919" y="8936"/>
                  </a:lnTo>
                  <a:lnTo>
                    <a:pt x="3627" y="9351"/>
                  </a:lnTo>
                  <a:lnTo>
                    <a:pt x="3343" y="9782"/>
                  </a:lnTo>
                  <a:lnTo>
                    <a:pt x="3074" y="10212"/>
                  </a:lnTo>
                  <a:lnTo>
                    <a:pt x="2813" y="10658"/>
                  </a:lnTo>
                  <a:lnTo>
                    <a:pt x="2567" y="11103"/>
                  </a:lnTo>
                  <a:lnTo>
                    <a:pt x="2321" y="11556"/>
                  </a:lnTo>
                  <a:lnTo>
                    <a:pt x="2098" y="12017"/>
                  </a:lnTo>
                  <a:lnTo>
                    <a:pt x="1875" y="12486"/>
                  </a:lnTo>
                  <a:lnTo>
                    <a:pt x="1668" y="12955"/>
                  </a:lnTo>
                  <a:lnTo>
                    <a:pt x="1476" y="13431"/>
                  </a:lnTo>
                  <a:lnTo>
                    <a:pt x="1292" y="13915"/>
                  </a:lnTo>
                  <a:lnTo>
                    <a:pt x="1115" y="14407"/>
                  </a:lnTo>
                  <a:lnTo>
                    <a:pt x="953" y="14899"/>
                  </a:lnTo>
                  <a:lnTo>
                    <a:pt x="807" y="15398"/>
                  </a:lnTo>
                  <a:lnTo>
                    <a:pt x="669" y="15905"/>
                  </a:lnTo>
                  <a:lnTo>
                    <a:pt x="546" y="16420"/>
                  </a:lnTo>
                  <a:lnTo>
                    <a:pt x="431" y="16935"/>
                  </a:lnTo>
                  <a:lnTo>
                    <a:pt x="331" y="17450"/>
                  </a:lnTo>
                  <a:lnTo>
                    <a:pt x="247" y="17972"/>
                  </a:lnTo>
                  <a:lnTo>
                    <a:pt x="170" y="18502"/>
                  </a:lnTo>
                  <a:lnTo>
                    <a:pt x="108" y="19032"/>
                  </a:lnTo>
                  <a:lnTo>
                    <a:pt x="62" y="19570"/>
                  </a:lnTo>
                  <a:lnTo>
                    <a:pt x="31" y="20108"/>
                  </a:lnTo>
                  <a:lnTo>
                    <a:pt x="8" y="20654"/>
                  </a:lnTo>
                  <a:lnTo>
                    <a:pt x="1" y="21199"/>
                  </a:lnTo>
                  <a:lnTo>
                    <a:pt x="1" y="21199"/>
                  </a:lnTo>
                  <a:lnTo>
                    <a:pt x="8" y="21745"/>
                  </a:lnTo>
                  <a:lnTo>
                    <a:pt x="31" y="22290"/>
                  </a:lnTo>
                  <a:lnTo>
                    <a:pt x="62" y="22828"/>
                  </a:lnTo>
                  <a:lnTo>
                    <a:pt x="108" y="23366"/>
                  </a:lnTo>
                  <a:lnTo>
                    <a:pt x="170" y="23896"/>
                  </a:lnTo>
                  <a:lnTo>
                    <a:pt x="247" y="24419"/>
                  </a:lnTo>
                  <a:lnTo>
                    <a:pt x="331" y="24949"/>
                  </a:lnTo>
                  <a:lnTo>
                    <a:pt x="431" y="25463"/>
                  </a:lnTo>
                  <a:lnTo>
                    <a:pt x="546" y="25978"/>
                  </a:lnTo>
                  <a:lnTo>
                    <a:pt x="669" y="26493"/>
                  </a:lnTo>
                  <a:lnTo>
                    <a:pt x="807" y="26992"/>
                  </a:lnTo>
                  <a:lnTo>
                    <a:pt x="953" y="27492"/>
                  </a:lnTo>
                  <a:lnTo>
                    <a:pt x="1115" y="27991"/>
                  </a:lnTo>
                  <a:lnTo>
                    <a:pt x="1292" y="28483"/>
                  </a:lnTo>
                  <a:lnTo>
                    <a:pt x="1476" y="28959"/>
                  </a:lnTo>
                  <a:lnTo>
                    <a:pt x="1668" y="29443"/>
                  </a:lnTo>
                  <a:lnTo>
                    <a:pt x="1875" y="29912"/>
                  </a:lnTo>
                  <a:lnTo>
                    <a:pt x="2098" y="30381"/>
                  </a:lnTo>
                  <a:lnTo>
                    <a:pt x="2321" y="30842"/>
                  </a:lnTo>
                  <a:lnTo>
                    <a:pt x="2567" y="31295"/>
                  </a:lnTo>
                  <a:lnTo>
                    <a:pt x="2813" y="31741"/>
                  </a:lnTo>
                  <a:lnTo>
                    <a:pt x="3074" y="32179"/>
                  </a:lnTo>
                  <a:lnTo>
                    <a:pt x="3343" y="32617"/>
                  </a:lnTo>
                  <a:lnTo>
                    <a:pt x="3627" y="33039"/>
                  </a:lnTo>
                  <a:lnTo>
                    <a:pt x="3919" y="33462"/>
                  </a:lnTo>
                  <a:lnTo>
                    <a:pt x="4219" y="33877"/>
                  </a:lnTo>
                  <a:lnTo>
                    <a:pt x="4526" y="34276"/>
                  </a:lnTo>
                  <a:lnTo>
                    <a:pt x="4849" y="34676"/>
                  </a:lnTo>
                  <a:lnTo>
                    <a:pt x="5179" y="35060"/>
                  </a:lnTo>
                  <a:lnTo>
                    <a:pt x="5517" y="35444"/>
                  </a:lnTo>
                  <a:lnTo>
                    <a:pt x="5863" y="35813"/>
                  </a:lnTo>
                  <a:lnTo>
                    <a:pt x="6217" y="36182"/>
                  </a:lnTo>
                  <a:lnTo>
                    <a:pt x="6585" y="36535"/>
                  </a:lnTo>
                  <a:lnTo>
                    <a:pt x="6954" y="36881"/>
                  </a:lnTo>
                  <a:lnTo>
                    <a:pt x="7338" y="37219"/>
                  </a:lnTo>
                  <a:lnTo>
                    <a:pt x="7723" y="37550"/>
                  </a:lnTo>
                  <a:lnTo>
                    <a:pt x="8122" y="37872"/>
                  </a:lnTo>
                  <a:lnTo>
                    <a:pt x="8522" y="38180"/>
                  </a:lnTo>
                  <a:lnTo>
                    <a:pt x="8937" y="38479"/>
                  </a:lnTo>
                  <a:lnTo>
                    <a:pt x="9359" y="38771"/>
                  </a:lnTo>
                  <a:lnTo>
                    <a:pt x="9782" y="39055"/>
                  </a:lnTo>
                  <a:lnTo>
                    <a:pt x="10220" y="39324"/>
                  </a:lnTo>
                  <a:lnTo>
                    <a:pt x="10658" y="39586"/>
                  </a:lnTo>
                  <a:lnTo>
                    <a:pt x="11103" y="39831"/>
                  </a:lnTo>
                  <a:lnTo>
                    <a:pt x="11557" y="40077"/>
                  </a:lnTo>
                  <a:lnTo>
                    <a:pt x="12018" y="40300"/>
                  </a:lnTo>
                  <a:lnTo>
                    <a:pt x="12486" y="40523"/>
                  </a:lnTo>
                  <a:lnTo>
                    <a:pt x="12955" y="40730"/>
                  </a:lnTo>
                  <a:lnTo>
                    <a:pt x="13439" y="40923"/>
                  </a:lnTo>
                  <a:lnTo>
                    <a:pt x="13915" y="41107"/>
                  </a:lnTo>
                  <a:lnTo>
                    <a:pt x="14407" y="41284"/>
                  </a:lnTo>
                  <a:lnTo>
                    <a:pt x="14907" y="41445"/>
                  </a:lnTo>
                  <a:lnTo>
                    <a:pt x="15406" y="41591"/>
                  </a:lnTo>
                  <a:lnTo>
                    <a:pt x="15905" y="41729"/>
                  </a:lnTo>
                  <a:lnTo>
                    <a:pt x="16420" y="41852"/>
                  </a:lnTo>
                  <a:lnTo>
                    <a:pt x="16935" y="41967"/>
                  </a:lnTo>
                  <a:lnTo>
                    <a:pt x="17450" y="42067"/>
                  </a:lnTo>
                  <a:lnTo>
                    <a:pt x="17980" y="42152"/>
                  </a:lnTo>
                  <a:lnTo>
                    <a:pt x="18502" y="42229"/>
                  </a:lnTo>
                  <a:lnTo>
                    <a:pt x="19033" y="42290"/>
                  </a:lnTo>
                  <a:lnTo>
                    <a:pt x="19570" y="42336"/>
                  </a:lnTo>
                  <a:lnTo>
                    <a:pt x="20108" y="42367"/>
                  </a:lnTo>
                  <a:lnTo>
                    <a:pt x="20654" y="42390"/>
                  </a:lnTo>
                  <a:lnTo>
                    <a:pt x="21199" y="42398"/>
                  </a:lnTo>
                  <a:lnTo>
                    <a:pt x="21199" y="42398"/>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72" name="Google Shape;272;p17"/>
            <p:cNvSpPr/>
            <p:nvPr/>
          </p:nvSpPr>
          <p:spPr>
            <a:xfrm>
              <a:off x="2630000" y="733700"/>
              <a:ext cx="411475" cy="411475"/>
            </a:xfrm>
            <a:custGeom>
              <a:avLst/>
              <a:gdLst/>
              <a:ahLst/>
              <a:cxnLst/>
              <a:rect l="l" t="t" r="r" b="b"/>
              <a:pathLst>
                <a:path w="16459" h="16459" fill="none" extrusionOk="0">
                  <a:moveTo>
                    <a:pt x="8229" y="0"/>
                  </a:moveTo>
                  <a:lnTo>
                    <a:pt x="8229" y="0"/>
                  </a:lnTo>
                  <a:lnTo>
                    <a:pt x="8444" y="0"/>
                  </a:lnTo>
                  <a:lnTo>
                    <a:pt x="8652" y="8"/>
                  </a:lnTo>
                  <a:lnTo>
                    <a:pt x="8859" y="23"/>
                  </a:lnTo>
                  <a:lnTo>
                    <a:pt x="9074" y="39"/>
                  </a:lnTo>
                  <a:lnTo>
                    <a:pt x="9274" y="62"/>
                  </a:lnTo>
                  <a:lnTo>
                    <a:pt x="9482" y="92"/>
                  </a:lnTo>
                  <a:lnTo>
                    <a:pt x="9689" y="123"/>
                  </a:lnTo>
                  <a:lnTo>
                    <a:pt x="9889" y="162"/>
                  </a:lnTo>
                  <a:lnTo>
                    <a:pt x="10089" y="208"/>
                  </a:lnTo>
                  <a:lnTo>
                    <a:pt x="10288" y="254"/>
                  </a:lnTo>
                  <a:lnTo>
                    <a:pt x="10480" y="308"/>
                  </a:lnTo>
                  <a:lnTo>
                    <a:pt x="10673" y="369"/>
                  </a:lnTo>
                  <a:lnTo>
                    <a:pt x="10865" y="431"/>
                  </a:lnTo>
                  <a:lnTo>
                    <a:pt x="11057" y="500"/>
                  </a:lnTo>
                  <a:lnTo>
                    <a:pt x="11249" y="569"/>
                  </a:lnTo>
                  <a:lnTo>
                    <a:pt x="11433" y="646"/>
                  </a:lnTo>
                  <a:lnTo>
                    <a:pt x="11618" y="722"/>
                  </a:lnTo>
                  <a:lnTo>
                    <a:pt x="11794" y="807"/>
                  </a:lnTo>
                  <a:lnTo>
                    <a:pt x="11971" y="899"/>
                  </a:lnTo>
                  <a:lnTo>
                    <a:pt x="12148" y="991"/>
                  </a:lnTo>
                  <a:lnTo>
                    <a:pt x="12324" y="1091"/>
                  </a:lnTo>
                  <a:lnTo>
                    <a:pt x="12494" y="1191"/>
                  </a:lnTo>
                  <a:lnTo>
                    <a:pt x="12663" y="1299"/>
                  </a:lnTo>
                  <a:lnTo>
                    <a:pt x="12832" y="1406"/>
                  </a:lnTo>
                  <a:lnTo>
                    <a:pt x="12993" y="1522"/>
                  </a:lnTo>
                  <a:lnTo>
                    <a:pt x="13154" y="1637"/>
                  </a:lnTo>
                  <a:lnTo>
                    <a:pt x="13308" y="1752"/>
                  </a:lnTo>
                  <a:lnTo>
                    <a:pt x="13462" y="1883"/>
                  </a:lnTo>
                  <a:lnTo>
                    <a:pt x="13615" y="2006"/>
                  </a:lnTo>
                  <a:lnTo>
                    <a:pt x="13761" y="2136"/>
                  </a:lnTo>
                  <a:lnTo>
                    <a:pt x="13907" y="2275"/>
                  </a:lnTo>
                  <a:lnTo>
                    <a:pt x="14046" y="2413"/>
                  </a:lnTo>
                  <a:lnTo>
                    <a:pt x="14184" y="2551"/>
                  </a:lnTo>
                  <a:lnTo>
                    <a:pt x="14322" y="2697"/>
                  </a:lnTo>
                  <a:lnTo>
                    <a:pt x="14453" y="2843"/>
                  </a:lnTo>
                  <a:lnTo>
                    <a:pt x="14576" y="2997"/>
                  </a:lnTo>
                  <a:lnTo>
                    <a:pt x="14706" y="3150"/>
                  </a:lnTo>
                  <a:lnTo>
                    <a:pt x="14822" y="3304"/>
                  </a:lnTo>
                  <a:lnTo>
                    <a:pt x="14937" y="3465"/>
                  </a:lnTo>
                  <a:lnTo>
                    <a:pt x="15052" y="3627"/>
                  </a:lnTo>
                  <a:lnTo>
                    <a:pt x="15160" y="3796"/>
                  </a:lnTo>
                  <a:lnTo>
                    <a:pt x="15267" y="3965"/>
                  </a:lnTo>
                  <a:lnTo>
                    <a:pt x="15367" y="4134"/>
                  </a:lnTo>
                  <a:lnTo>
                    <a:pt x="15467" y="4311"/>
                  </a:lnTo>
                  <a:lnTo>
                    <a:pt x="15559" y="4487"/>
                  </a:lnTo>
                  <a:lnTo>
                    <a:pt x="15651" y="4664"/>
                  </a:lnTo>
                  <a:lnTo>
                    <a:pt x="15736" y="4841"/>
                  </a:lnTo>
                  <a:lnTo>
                    <a:pt x="15813" y="5025"/>
                  </a:lnTo>
                  <a:lnTo>
                    <a:pt x="15890" y="5210"/>
                  </a:lnTo>
                  <a:lnTo>
                    <a:pt x="15959" y="5402"/>
                  </a:lnTo>
                  <a:lnTo>
                    <a:pt x="16028" y="5594"/>
                  </a:lnTo>
                  <a:lnTo>
                    <a:pt x="16089" y="5786"/>
                  </a:lnTo>
                  <a:lnTo>
                    <a:pt x="16151" y="5978"/>
                  </a:lnTo>
                  <a:lnTo>
                    <a:pt x="16205" y="6170"/>
                  </a:lnTo>
                  <a:lnTo>
                    <a:pt x="16251" y="6370"/>
                  </a:lnTo>
                  <a:lnTo>
                    <a:pt x="16297" y="6570"/>
                  </a:lnTo>
                  <a:lnTo>
                    <a:pt x="16335" y="6769"/>
                  </a:lnTo>
                  <a:lnTo>
                    <a:pt x="16366" y="6977"/>
                  </a:lnTo>
                  <a:lnTo>
                    <a:pt x="16397" y="7184"/>
                  </a:lnTo>
                  <a:lnTo>
                    <a:pt x="16420" y="7384"/>
                  </a:lnTo>
                  <a:lnTo>
                    <a:pt x="16435" y="7599"/>
                  </a:lnTo>
                  <a:lnTo>
                    <a:pt x="16450" y="7807"/>
                  </a:lnTo>
                  <a:lnTo>
                    <a:pt x="16458" y="8014"/>
                  </a:lnTo>
                  <a:lnTo>
                    <a:pt x="16458" y="8229"/>
                  </a:lnTo>
                  <a:lnTo>
                    <a:pt x="16458" y="8229"/>
                  </a:lnTo>
                  <a:lnTo>
                    <a:pt x="16458" y="8437"/>
                  </a:lnTo>
                  <a:lnTo>
                    <a:pt x="16450" y="8652"/>
                  </a:lnTo>
                  <a:lnTo>
                    <a:pt x="16435" y="8859"/>
                  </a:lnTo>
                  <a:lnTo>
                    <a:pt x="16420" y="9067"/>
                  </a:lnTo>
                  <a:lnTo>
                    <a:pt x="16397" y="9274"/>
                  </a:lnTo>
                  <a:lnTo>
                    <a:pt x="16366" y="9482"/>
                  </a:lnTo>
                  <a:lnTo>
                    <a:pt x="16335" y="9681"/>
                  </a:lnTo>
                  <a:lnTo>
                    <a:pt x="16297" y="9881"/>
                  </a:lnTo>
                  <a:lnTo>
                    <a:pt x="16251" y="10089"/>
                  </a:lnTo>
                  <a:lnTo>
                    <a:pt x="16205" y="10281"/>
                  </a:lnTo>
                  <a:lnTo>
                    <a:pt x="16151" y="10480"/>
                  </a:lnTo>
                  <a:lnTo>
                    <a:pt x="16089" y="10673"/>
                  </a:lnTo>
                  <a:lnTo>
                    <a:pt x="16028" y="10865"/>
                  </a:lnTo>
                  <a:lnTo>
                    <a:pt x="15959" y="11057"/>
                  </a:lnTo>
                  <a:lnTo>
                    <a:pt x="15890" y="11241"/>
                  </a:lnTo>
                  <a:lnTo>
                    <a:pt x="15813" y="11425"/>
                  </a:lnTo>
                  <a:lnTo>
                    <a:pt x="15736" y="11610"/>
                  </a:lnTo>
                  <a:lnTo>
                    <a:pt x="15651" y="11794"/>
                  </a:lnTo>
                  <a:lnTo>
                    <a:pt x="15559" y="11971"/>
                  </a:lnTo>
                  <a:lnTo>
                    <a:pt x="15467" y="12148"/>
                  </a:lnTo>
                  <a:lnTo>
                    <a:pt x="15367" y="12324"/>
                  </a:lnTo>
                  <a:lnTo>
                    <a:pt x="15267" y="12493"/>
                  </a:lnTo>
                  <a:lnTo>
                    <a:pt x="15160" y="12663"/>
                  </a:lnTo>
                  <a:lnTo>
                    <a:pt x="15052" y="12824"/>
                  </a:lnTo>
                  <a:lnTo>
                    <a:pt x="14937" y="12993"/>
                  </a:lnTo>
                  <a:lnTo>
                    <a:pt x="14822" y="13147"/>
                  </a:lnTo>
                  <a:lnTo>
                    <a:pt x="14706" y="13308"/>
                  </a:lnTo>
                  <a:lnTo>
                    <a:pt x="14576" y="13462"/>
                  </a:lnTo>
                  <a:lnTo>
                    <a:pt x="14453" y="13615"/>
                  </a:lnTo>
                  <a:lnTo>
                    <a:pt x="14322" y="13761"/>
                  </a:lnTo>
                  <a:lnTo>
                    <a:pt x="14184" y="13907"/>
                  </a:lnTo>
                  <a:lnTo>
                    <a:pt x="14046" y="14046"/>
                  </a:lnTo>
                  <a:lnTo>
                    <a:pt x="13907" y="14184"/>
                  </a:lnTo>
                  <a:lnTo>
                    <a:pt x="13761" y="14314"/>
                  </a:lnTo>
                  <a:lnTo>
                    <a:pt x="13615" y="14453"/>
                  </a:lnTo>
                  <a:lnTo>
                    <a:pt x="13462" y="14576"/>
                  </a:lnTo>
                  <a:lnTo>
                    <a:pt x="13308" y="14699"/>
                  </a:lnTo>
                  <a:lnTo>
                    <a:pt x="13154" y="14822"/>
                  </a:lnTo>
                  <a:lnTo>
                    <a:pt x="12993" y="14937"/>
                  </a:lnTo>
                  <a:lnTo>
                    <a:pt x="12832" y="15052"/>
                  </a:lnTo>
                  <a:lnTo>
                    <a:pt x="12663" y="15160"/>
                  </a:lnTo>
                  <a:lnTo>
                    <a:pt x="12494" y="15267"/>
                  </a:lnTo>
                  <a:lnTo>
                    <a:pt x="12324" y="15367"/>
                  </a:lnTo>
                  <a:lnTo>
                    <a:pt x="12148" y="15467"/>
                  </a:lnTo>
                  <a:lnTo>
                    <a:pt x="11971" y="15559"/>
                  </a:lnTo>
                  <a:lnTo>
                    <a:pt x="11794" y="15644"/>
                  </a:lnTo>
                  <a:lnTo>
                    <a:pt x="11618" y="15728"/>
                  </a:lnTo>
                  <a:lnTo>
                    <a:pt x="11433" y="15813"/>
                  </a:lnTo>
                  <a:lnTo>
                    <a:pt x="11249" y="15890"/>
                  </a:lnTo>
                  <a:lnTo>
                    <a:pt x="11057" y="15959"/>
                  </a:lnTo>
                  <a:lnTo>
                    <a:pt x="10865" y="16028"/>
                  </a:lnTo>
                  <a:lnTo>
                    <a:pt x="10673" y="16089"/>
                  </a:lnTo>
                  <a:lnTo>
                    <a:pt x="10480" y="16143"/>
                  </a:lnTo>
                  <a:lnTo>
                    <a:pt x="10288" y="16197"/>
                  </a:lnTo>
                  <a:lnTo>
                    <a:pt x="10089" y="16251"/>
                  </a:lnTo>
                  <a:lnTo>
                    <a:pt x="9889" y="16289"/>
                  </a:lnTo>
                  <a:lnTo>
                    <a:pt x="9689" y="16328"/>
                  </a:lnTo>
                  <a:lnTo>
                    <a:pt x="9482" y="16366"/>
                  </a:lnTo>
                  <a:lnTo>
                    <a:pt x="9274" y="16389"/>
                  </a:lnTo>
                  <a:lnTo>
                    <a:pt x="9074" y="16420"/>
                  </a:lnTo>
                  <a:lnTo>
                    <a:pt x="8859" y="16435"/>
                  </a:lnTo>
                  <a:lnTo>
                    <a:pt x="8652" y="16450"/>
                  </a:lnTo>
                  <a:lnTo>
                    <a:pt x="8444" y="16458"/>
                  </a:lnTo>
                  <a:lnTo>
                    <a:pt x="8229" y="16458"/>
                  </a:lnTo>
                  <a:lnTo>
                    <a:pt x="8229" y="16458"/>
                  </a:lnTo>
                  <a:lnTo>
                    <a:pt x="8022" y="16458"/>
                  </a:lnTo>
                  <a:lnTo>
                    <a:pt x="7807" y="16450"/>
                  </a:lnTo>
                  <a:lnTo>
                    <a:pt x="7599" y="16435"/>
                  </a:lnTo>
                  <a:lnTo>
                    <a:pt x="7392" y="16420"/>
                  </a:lnTo>
                  <a:lnTo>
                    <a:pt x="7184" y="16389"/>
                  </a:lnTo>
                  <a:lnTo>
                    <a:pt x="6977" y="16366"/>
                  </a:lnTo>
                  <a:lnTo>
                    <a:pt x="6777" y="16328"/>
                  </a:lnTo>
                  <a:lnTo>
                    <a:pt x="6577" y="16289"/>
                  </a:lnTo>
                  <a:lnTo>
                    <a:pt x="6370" y="16251"/>
                  </a:lnTo>
                  <a:lnTo>
                    <a:pt x="6178" y="16197"/>
                  </a:lnTo>
                  <a:lnTo>
                    <a:pt x="5978" y="16143"/>
                  </a:lnTo>
                  <a:lnTo>
                    <a:pt x="5786" y="16089"/>
                  </a:lnTo>
                  <a:lnTo>
                    <a:pt x="5594" y="16028"/>
                  </a:lnTo>
                  <a:lnTo>
                    <a:pt x="5402" y="15959"/>
                  </a:lnTo>
                  <a:lnTo>
                    <a:pt x="5217" y="15890"/>
                  </a:lnTo>
                  <a:lnTo>
                    <a:pt x="5033" y="15813"/>
                  </a:lnTo>
                  <a:lnTo>
                    <a:pt x="4849" y="15728"/>
                  </a:lnTo>
                  <a:lnTo>
                    <a:pt x="4664" y="15644"/>
                  </a:lnTo>
                  <a:lnTo>
                    <a:pt x="4487" y="15559"/>
                  </a:lnTo>
                  <a:lnTo>
                    <a:pt x="4311" y="15467"/>
                  </a:lnTo>
                  <a:lnTo>
                    <a:pt x="4134" y="15367"/>
                  </a:lnTo>
                  <a:lnTo>
                    <a:pt x="3965" y="15267"/>
                  </a:lnTo>
                  <a:lnTo>
                    <a:pt x="3796" y="15160"/>
                  </a:lnTo>
                  <a:lnTo>
                    <a:pt x="3635" y="15052"/>
                  </a:lnTo>
                  <a:lnTo>
                    <a:pt x="3466" y="14937"/>
                  </a:lnTo>
                  <a:lnTo>
                    <a:pt x="3312" y="14822"/>
                  </a:lnTo>
                  <a:lnTo>
                    <a:pt x="3151" y="14699"/>
                  </a:lnTo>
                  <a:lnTo>
                    <a:pt x="2997" y="14576"/>
                  </a:lnTo>
                  <a:lnTo>
                    <a:pt x="2843" y="14453"/>
                  </a:lnTo>
                  <a:lnTo>
                    <a:pt x="2697" y="14314"/>
                  </a:lnTo>
                  <a:lnTo>
                    <a:pt x="2551" y="14184"/>
                  </a:lnTo>
                  <a:lnTo>
                    <a:pt x="2413" y="14046"/>
                  </a:lnTo>
                  <a:lnTo>
                    <a:pt x="2275" y="13907"/>
                  </a:lnTo>
                  <a:lnTo>
                    <a:pt x="2144" y="13761"/>
                  </a:lnTo>
                  <a:lnTo>
                    <a:pt x="2006" y="13615"/>
                  </a:lnTo>
                  <a:lnTo>
                    <a:pt x="1883" y="13462"/>
                  </a:lnTo>
                  <a:lnTo>
                    <a:pt x="1760" y="13308"/>
                  </a:lnTo>
                  <a:lnTo>
                    <a:pt x="1637" y="13147"/>
                  </a:lnTo>
                  <a:lnTo>
                    <a:pt x="1522" y="12993"/>
                  </a:lnTo>
                  <a:lnTo>
                    <a:pt x="1406" y="12824"/>
                  </a:lnTo>
                  <a:lnTo>
                    <a:pt x="1299" y="12663"/>
                  </a:lnTo>
                  <a:lnTo>
                    <a:pt x="1191" y="12493"/>
                  </a:lnTo>
                  <a:lnTo>
                    <a:pt x="1091" y="12324"/>
                  </a:lnTo>
                  <a:lnTo>
                    <a:pt x="991" y="12148"/>
                  </a:lnTo>
                  <a:lnTo>
                    <a:pt x="899" y="11971"/>
                  </a:lnTo>
                  <a:lnTo>
                    <a:pt x="815" y="11794"/>
                  </a:lnTo>
                  <a:lnTo>
                    <a:pt x="730" y="11610"/>
                  </a:lnTo>
                  <a:lnTo>
                    <a:pt x="646" y="11425"/>
                  </a:lnTo>
                  <a:lnTo>
                    <a:pt x="569" y="11241"/>
                  </a:lnTo>
                  <a:lnTo>
                    <a:pt x="500" y="11057"/>
                  </a:lnTo>
                  <a:lnTo>
                    <a:pt x="431" y="10865"/>
                  </a:lnTo>
                  <a:lnTo>
                    <a:pt x="369" y="10673"/>
                  </a:lnTo>
                  <a:lnTo>
                    <a:pt x="315" y="10480"/>
                  </a:lnTo>
                  <a:lnTo>
                    <a:pt x="262" y="10281"/>
                  </a:lnTo>
                  <a:lnTo>
                    <a:pt x="208" y="10089"/>
                  </a:lnTo>
                  <a:lnTo>
                    <a:pt x="169" y="9881"/>
                  </a:lnTo>
                  <a:lnTo>
                    <a:pt x="131" y="9681"/>
                  </a:lnTo>
                  <a:lnTo>
                    <a:pt x="93" y="9482"/>
                  </a:lnTo>
                  <a:lnTo>
                    <a:pt x="69" y="9274"/>
                  </a:lnTo>
                  <a:lnTo>
                    <a:pt x="39" y="9067"/>
                  </a:lnTo>
                  <a:lnTo>
                    <a:pt x="23" y="8859"/>
                  </a:lnTo>
                  <a:lnTo>
                    <a:pt x="8" y="8652"/>
                  </a:lnTo>
                  <a:lnTo>
                    <a:pt x="0" y="8437"/>
                  </a:lnTo>
                  <a:lnTo>
                    <a:pt x="0" y="8229"/>
                  </a:lnTo>
                  <a:lnTo>
                    <a:pt x="0" y="8229"/>
                  </a:lnTo>
                  <a:lnTo>
                    <a:pt x="0" y="8014"/>
                  </a:lnTo>
                  <a:lnTo>
                    <a:pt x="8" y="7807"/>
                  </a:lnTo>
                  <a:lnTo>
                    <a:pt x="23" y="7599"/>
                  </a:lnTo>
                  <a:lnTo>
                    <a:pt x="39" y="7384"/>
                  </a:lnTo>
                  <a:lnTo>
                    <a:pt x="69" y="7184"/>
                  </a:lnTo>
                  <a:lnTo>
                    <a:pt x="93" y="6977"/>
                  </a:lnTo>
                  <a:lnTo>
                    <a:pt x="131" y="6769"/>
                  </a:lnTo>
                  <a:lnTo>
                    <a:pt x="169" y="6570"/>
                  </a:lnTo>
                  <a:lnTo>
                    <a:pt x="208" y="6370"/>
                  </a:lnTo>
                  <a:lnTo>
                    <a:pt x="262" y="6170"/>
                  </a:lnTo>
                  <a:lnTo>
                    <a:pt x="315" y="5978"/>
                  </a:lnTo>
                  <a:lnTo>
                    <a:pt x="369" y="5786"/>
                  </a:lnTo>
                  <a:lnTo>
                    <a:pt x="431" y="5594"/>
                  </a:lnTo>
                  <a:lnTo>
                    <a:pt x="500" y="5402"/>
                  </a:lnTo>
                  <a:lnTo>
                    <a:pt x="569" y="5210"/>
                  </a:lnTo>
                  <a:lnTo>
                    <a:pt x="646" y="5025"/>
                  </a:lnTo>
                  <a:lnTo>
                    <a:pt x="730" y="4841"/>
                  </a:lnTo>
                  <a:lnTo>
                    <a:pt x="815" y="4664"/>
                  </a:lnTo>
                  <a:lnTo>
                    <a:pt x="899" y="4487"/>
                  </a:lnTo>
                  <a:lnTo>
                    <a:pt x="991" y="4311"/>
                  </a:lnTo>
                  <a:lnTo>
                    <a:pt x="1091" y="4134"/>
                  </a:lnTo>
                  <a:lnTo>
                    <a:pt x="1191" y="3965"/>
                  </a:lnTo>
                  <a:lnTo>
                    <a:pt x="1299" y="3796"/>
                  </a:lnTo>
                  <a:lnTo>
                    <a:pt x="1406" y="3627"/>
                  </a:lnTo>
                  <a:lnTo>
                    <a:pt x="1522" y="3465"/>
                  </a:lnTo>
                  <a:lnTo>
                    <a:pt x="1637" y="3304"/>
                  </a:lnTo>
                  <a:lnTo>
                    <a:pt x="1760" y="3150"/>
                  </a:lnTo>
                  <a:lnTo>
                    <a:pt x="1883" y="2997"/>
                  </a:lnTo>
                  <a:lnTo>
                    <a:pt x="2006" y="2843"/>
                  </a:lnTo>
                  <a:lnTo>
                    <a:pt x="2144" y="2697"/>
                  </a:lnTo>
                  <a:lnTo>
                    <a:pt x="2275" y="2551"/>
                  </a:lnTo>
                  <a:lnTo>
                    <a:pt x="2413" y="2413"/>
                  </a:lnTo>
                  <a:lnTo>
                    <a:pt x="2551" y="2275"/>
                  </a:lnTo>
                  <a:lnTo>
                    <a:pt x="2697" y="2136"/>
                  </a:lnTo>
                  <a:lnTo>
                    <a:pt x="2843" y="2006"/>
                  </a:lnTo>
                  <a:lnTo>
                    <a:pt x="2997" y="1883"/>
                  </a:lnTo>
                  <a:lnTo>
                    <a:pt x="3151" y="1752"/>
                  </a:lnTo>
                  <a:lnTo>
                    <a:pt x="3312" y="1637"/>
                  </a:lnTo>
                  <a:lnTo>
                    <a:pt x="3466" y="1522"/>
                  </a:lnTo>
                  <a:lnTo>
                    <a:pt x="3635" y="1406"/>
                  </a:lnTo>
                  <a:lnTo>
                    <a:pt x="3796" y="1299"/>
                  </a:lnTo>
                  <a:lnTo>
                    <a:pt x="3965" y="1191"/>
                  </a:lnTo>
                  <a:lnTo>
                    <a:pt x="4134" y="1091"/>
                  </a:lnTo>
                  <a:lnTo>
                    <a:pt x="4311" y="991"/>
                  </a:lnTo>
                  <a:lnTo>
                    <a:pt x="4487" y="899"/>
                  </a:lnTo>
                  <a:lnTo>
                    <a:pt x="4664" y="807"/>
                  </a:lnTo>
                  <a:lnTo>
                    <a:pt x="4849" y="722"/>
                  </a:lnTo>
                  <a:lnTo>
                    <a:pt x="5033" y="646"/>
                  </a:lnTo>
                  <a:lnTo>
                    <a:pt x="5217" y="569"/>
                  </a:lnTo>
                  <a:lnTo>
                    <a:pt x="5402" y="500"/>
                  </a:lnTo>
                  <a:lnTo>
                    <a:pt x="5594" y="431"/>
                  </a:lnTo>
                  <a:lnTo>
                    <a:pt x="5786" y="369"/>
                  </a:lnTo>
                  <a:lnTo>
                    <a:pt x="5978" y="308"/>
                  </a:lnTo>
                  <a:lnTo>
                    <a:pt x="6178" y="254"/>
                  </a:lnTo>
                  <a:lnTo>
                    <a:pt x="6370" y="208"/>
                  </a:lnTo>
                  <a:lnTo>
                    <a:pt x="6577" y="162"/>
                  </a:lnTo>
                  <a:lnTo>
                    <a:pt x="6777" y="123"/>
                  </a:lnTo>
                  <a:lnTo>
                    <a:pt x="6977" y="92"/>
                  </a:lnTo>
                  <a:lnTo>
                    <a:pt x="7184" y="62"/>
                  </a:lnTo>
                  <a:lnTo>
                    <a:pt x="7392" y="39"/>
                  </a:lnTo>
                  <a:lnTo>
                    <a:pt x="7599" y="23"/>
                  </a:lnTo>
                  <a:lnTo>
                    <a:pt x="7807" y="8"/>
                  </a:lnTo>
                  <a:lnTo>
                    <a:pt x="8022" y="0"/>
                  </a:lnTo>
                  <a:lnTo>
                    <a:pt x="8229" y="0"/>
                  </a:lnTo>
                  <a:lnTo>
                    <a:pt x="8229" y="0"/>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73" name="Google Shape;273;p17"/>
            <p:cNvSpPr/>
            <p:nvPr/>
          </p:nvSpPr>
          <p:spPr>
            <a:xfrm>
              <a:off x="2835725" y="733700"/>
              <a:ext cx="25" cy="25"/>
            </a:xfrm>
            <a:custGeom>
              <a:avLst/>
              <a:gdLst/>
              <a:ahLst/>
              <a:cxnLst/>
              <a:rect l="l" t="t" r="r" b="b"/>
              <a:pathLst>
                <a:path w="1" h="1" fill="none" extrusionOk="0">
                  <a:moveTo>
                    <a:pt x="0" y="0"/>
                  </a:moveTo>
                  <a:lnTo>
                    <a:pt x="0" y="0"/>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74" name="Google Shape;274;p17"/>
            <p:cNvSpPr/>
            <p:nvPr/>
          </p:nvSpPr>
          <p:spPr>
            <a:xfrm>
              <a:off x="4368175" y="980900"/>
              <a:ext cx="1057850" cy="652750"/>
            </a:xfrm>
            <a:custGeom>
              <a:avLst/>
              <a:gdLst/>
              <a:ahLst/>
              <a:cxnLst/>
              <a:rect l="l" t="t" r="r" b="b"/>
              <a:pathLst>
                <a:path w="42314" h="26110" extrusionOk="0">
                  <a:moveTo>
                    <a:pt x="7707" y="1"/>
                  </a:moveTo>
                  <a:lnTo>
                    <a:pt x="1" y="10427"/>
                  </a:lnTo>
                  <a:lnTo>
                    <a:pt x="21230" y="26109"/>
                  </a:lnTo>
                  <a:lnTo>
                    <a:pt x="42313" y="10504"/>
                  </a:lnTo>
                  <a:lnTo>
                    <a:pt x="34591" y="78"/>
                  </a:lnTo>
                  <a:lnTo>
                    <a:pt x="21222" y="9982"/>
                  </a:lnTo>
                  <a:lnTo>
                    <a:pt x="7707"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75" name="Google Shape;275;p17"/>
            <p:cNvSpPr/>
            <p:nvPr/>
          </p:nvSpPr>
          <p:spPr>
            <a:xfrm>
              <a:off x="4368175" y="980900"/>
              <a:ext cx="1057850" cy="652750"/>
            </a:xfrm>
            <a:custGeom>
              <a:avLst/>
              <a:gdLst/>
              <a:ahLst/>
              <a:cxnLst/>
              <a:rect l="l" t="t" r="r" b="b"/>
              <a:pathLst>
                <a:path w="42314" h="26110" fill="none" extrusionOk="0">
                  <a:moveTo>
                    <a:pt x="42313" y="10504"/>
                  </a:moveTo>
                  <a:lnTo>
                    <a:pt x="34591" y="78"/>
                  </a:lnTo>
                  <a:lnTo>
                    <a:pt x="21222" y="9982"/>
                  </a:lnTo>
                  <a:lnTo>
                    <a:pt x="7707" y="1"/>
                  </a:lnTo>
                  <a:lnTo>
                    <a:pt x="1" y="10427"/>
                  </a:lnTo>
                  <a:lnTo>
                    <a:pt x="21230" y="26109"/>
                  </a:lnTo>
                  <a:lnTo>
                    <a:pt x="42313" y="10504"/>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76" name="Google Shape;276;p17"/>
            <p:cNvSpPr/>
            <p:nvPr/>
          </p:nvSpPr>
          <p:spPr>
            <a:xfrm>
              <a:off x="5426000" y="1243500"/>
              <a:ext cx="25" cy="25"/>
            </a:xfrm>
            <a:custGeom>
              <a:avLst/>
              <a:gdLst/>
              <a:ahLst/>
              <a:cxnLst/>
              <a:rect l="l" t="t" r="r" b="b"/>
              <a:pathLst>
                <a:path w="1" h="1" fill="none" extrusionOk="0">
                  <a:moveTo>
                    <a:pt x="0" y="0"/>
                  </a:moveTo>
                  <a:lnTo>
                    <a:pt x="0" y="0"/>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77" name="Google Shape;277;p17"/>
            <p:cNvSpPr/>
            <p:nvPr/>
          </p:nvSpPr>
          <p:spPr>
            <a:xfrm>
              <a:off x="5327075" y="238125"/>
              <a:ext cx="1057625" cy="652725"/>
            </a:xfrm>
            <a:custGeom>
              <a:avLst/>
              <a:gdLst/>
              <a:ahLst/>
              <a:cxnLst/>
              <a:rect l="l" t="t" r="r" b="b"/>
              <a:pathLst>
                <a:path w="42305" h="26109" extrusionOk="0">
                  <a:moveTo>
                    <a:pt x="7707" y="0"/>
                  </a:moveTo>
                  <a:lnTo>
                    <a:pt x="0" y="10434"/>
                  </a:lnTo>
                  <a:lnTo>
                    <a:pt x="21222" y="26108"/>
                  </a:lnTo>
                  <a:lnTo>
                    <a:pt x="42305" y="10511"/>
                  </a:lnTo>
                  <a:lnTo>
                    <a:pt x="34591" y="85"/>
                  </a:lnTo>
                  <a:lnTo>
                    <a:pt x="21214" y="9981"/>
                  </a:lnTo>
                  <a:lnTo>
                    <a:pt x="770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78" name="Google Shape;278;p17"/>
            <p:cNvSpPr/>
            <p:nvPr/>
          </p:nvSpPr>
          <p:spPr>
            <a:xfrm>
              <a:off x="5327075" y="238125"/>
              <a:ext cx="1057625" cy="652725"/>
            </a:xfrm>
            <a:custGeom>
              <a:avLst/>
              <a:gdLst/>
              <a:ahLst/>
              <a:cxnLst/>
              <a:rect l="l" t="t" r="r" b="b"/>
              <a:pathLst>
                <a:path w="42305" h="26109" fill="none" extrusionOk="0">
                  <a:moveTo>
                    <a:pt x="42305" y="10511"/>
                  </a:moveTo>
                  <a:lnTo>
                    <a:pt x="34591" y="85"/>
                  </a:lnTo>
                  <a:lnTo>
                    <a:pt x="21214" y="9981"/>
                  </a:lnTo>
                  <a:lnTo>
                    <a:pt x="7707" y="0"/>
                  </a:lnTo>
                  <a:lnTo>
                    <a:pt x="0" y="10434"/>
                  </a:lnTo>
                  <a:lnTo>
                    <a:pt x="21222" y="26108"/>
                  </a:lnTo>
                  <a:lnTo>
                    <a:pt x="42305" y="10511"/>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79" name="Google Shape;279;p17"/>
            <p:cNvSpPr/>
            <p:nvPr/>
          </p:nvSpPr>
          <p:spPr>
            <a:xfrm>
              <a:off x="6384675" y="500875"/>
              <a:ext cx="25" cy="25"/>
            </a:xfrm>
            <a:custGeom>
              <a:avLst/>
              <a:gdLst/>
              <a:ahLst/>
              <a:cxnLst/>
              <a:rect l="l" t="t" r="r" b="b"/>
              <a:pathLst>
                <a:path w="1" h="1" fill="none" extrusionOk="0">
                  <a:moveTo>
                    <a:pt x="1" y="1"/>
                  </a:moveTo>
                  <a:lnTo>
                    <a:pt x="1" y="1"/>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grpSp>
        <p:nvGrpSpPr>
          <p:cNvPr id="280" name="Google Shape;280;p17"/>
          <p:cNvGrpSpPr/>
          <p:nvPr/>
        </p:nvGrpSpPr>
        <p:grpSpPr>
          <a:xfrm>
            <a:off x="3260400" y="1034263"/>
            <a:ext cx="653068" cy="683133"/>
            <a:chOff x="1206050" y="238125"/>
            <a:chExt cx="5207875" cy="5238750"/>
          </a:xfrm>
        </p:grpSpPr>
        <p:sp>
          <p:nvSpPr>
            <p:cNvPr id="281" name="Google Shape;281;p17"/>
            <p:cNvSpPr/>
            <p:nvPr/>
          </p:nvSpPr>
          <p:spPr>
            <a:xfrm>
              <a:off x="1206050" y="238125"/>
              <a:ext cx="5207875" cy="5238750"/>
            </a:xfrm>
            <a:custGeom>
              <a:avLst/>
              <a:gdLst/>
              <a:ahLst/>
              <a:cxnLst/>
              <a:rect l="l" t="t" r="r" b="b"/>
              <a:pathLst>
                <a:path w="208315" h="209550" extrusionOk="0">
                  <a:moveTo>
                    <a:pt x="181863" y="24963"/>
                  </a:moveTo>
                  <a:lnTo>
                    <a:pt x="188900" y="30774"/>
                  </a:lnTo>
                  <a:lnTo>
                    <a:pt x="181863" y="36576"/>
                  </a:lnTo>
                  <a:lnTo>
                    <a:pt x="123094" y="36576"/>
                  </a:lnTo>
                  <a:lnTo>
                    <a:pt x="123094" y="24963"/>
                  </a:lnTo>
                  <a:close/>
                  <a:moveTo>
                    <a:pt x="85221" y="48923"/>
                  </a:moveTo>
                  <a:lnTo>
                    <a:pt x="85221" y="60528"/>
                  </a:lnTo>
                  <a:lnTo>
                    <a:pt x="26452" y="60528"/>
                  </a:lnTo>
                  <a:lnTo>
                    <a:pt x="19415" y="54726"/>
                  </a:lnTo>
                  <a:lnTo>
                    <a:pt x="26452" y="48923"/>
                  </a:lnTo>
                  <a:close/>
                  <a:moveTo>
                    <a:pt x="181863" y="74997"/>
                  </a:moveTo>
                  <a:lnTo>
                    <a:pt x="188900" y="80807"/>
                  </a:lnTo>
                  <a:lnTo>
                    <a:pt x="181863" y="86610"/>
                  </a:lnTo>
                  <a:lnTo>
                    <a:pt x="123094" y="86610"/>
                  </a:lnTo>
                  <a:lnTo>
                    <a:pt x="123094" y="74997"/>
                  </a:lnTo>
                  <a:close/>
                  <a:moveTo>
                    <a:pt x="85221" y="98972"/>
                  </a:moveTo>
                  <a:lnTo>
                    <a:pt x="85221" y="110578"/>
                  </a:lnTo>
                  <a:lnTo>
                    <a:pt x="26452" y="110578"/>
                  </a:lnTo>
                  <a:lnTo>
                    <a:pt x="19415" y="104775"/>
                  </a:lnTo>
                  <a:lnTo>
                    <a:pt x="26452" y="98972"/>
                  </a:lnTo>
                  <a:close/>
                  <a:moveTo>
                    <a:pt x="181863" y="122924"/>
                  </a:moveTo>
                  <a:lnTo>
                    <a:pt x="188900" y="128727"/>
                  </a:lnTo>
                  <a:lnTo>
                    <a:pt x="181863" y="134538"/>
                  </a:lnTo>
                  <a:lnTo>
                    <a:pt x="123094" y="134538"/>
                  </a:lnTo>
                  <a:lnTo>
                    <a:pt x="123094" y="122924"/>
                  </a:lnTo>
                  <a:close/>
                  <a:moveTo>
                    <a:pt x="110747" y="12346"/>
                  </a:moveTo>
                  <a:lnTo>
                    <a:pt x="110747" y="197204"/>
                  </a:lnTo>
                  <a:lnTo>
                    <a:pt x="97568" y="197204"/>
                  </a:lnTo>
                  <a:lnTo>
                    <a:pt x="97568" y="12346"/>
                  </a:lnTo>
                  <a:close/>
                  <a:moveTo>
                    <a:pt x="85221" y="0"/>
                  </a:moveTo>
                  <a:lnTo>
                    <a:pt x="85221" y="36576"/>
                  </a:lnTo>
                  <a:lnTo>
                    <a:pt x="22023" y="36576"/>
                  </a:lnTo>
                  <a:lnTo>
                    <a:pt x="0" y="54726"/>
                  </a:lnTo>
                  <a:lnTo>
                    <a:pt x="22023" y="72875"/>
                  </a:lnTo>
                  <a:lnTo>
                    <a:pt x="85221" y="72875"/>
                  </a:lnTo>
                  <a:lnTo>
                    <a:pt x="85221" y="86626"/>
                  </a:lnTo>
                  <a:lnTo>
                    <a:pt x="22023" y="86626"/>
                  </a:lnTo>
                  <a:lnTo>
                    <a:pt x="0" y="104775"/>
                  </a:lnTo>
                  <a:lnTo>
                    <a:pt x="22023" y="122924"/>
                  </a:lnTo>
                  <a:lnTo>
                    <a:pt x="85221" y="122924"/>
                  </a:lnTo>
                  <a:lnTo>
                    <a:pt x="85221" y="197204"/>
                  </a:lnTo>
                  <a:lnTo>
                    <a:pt x="69850" y="197204"/>
                  </a:lnTo>
                  <a:lnTo>
                    <a:pt x="69850" y="209550"/>
                  </a:lnTo>
                  <a:lnTo>
                    <a:pt x="138373" y="209550"/>
                  </a:lnTo>
                  <a:lnTo>
                    <a:pt x="138373" y="197204"/>
                  </a:lnTo>
                  <a:lnTo>
                    <a:pt x="123094" y="197204"/>
                  </a:lnTo>
                  <a:lnTo>
                    <a:pt x="123094" y="146884"/>
                  </a:lnTo>
                  <a:lnTo>
                    <a:pt x="186292" y="146884"/>
                  </a:lnTo>
                  <a:lnTo>
                    <a:pt x="208315" y="128727"/>
                  </a:lnTo>
                  <a:lnTo>
                    <a:pt x="186292" y="110578"/>
                  </a:lnTo>
                  <a:lnTo>
                    <a:pt x="123094" y="110578"/>
                  </a:lnTo>
                  <a:lnTo>
                    <a:pt x="123094" y="98957"/>
                  </a:lnTo>
                  <a:lnTo>
                    <a:pt x="186292" y="98957"/>
                  </a:lnTo>
                  <a:lnTo>
                    <a:pt x="208315" y="80807"/>
                  </a:lnTo>
                  <a:lnTo>
                    <a:pt x="186292" y="62650"/>
                  </a:lnTo>
                  <a:lnTo>
                    <a:pt x="123094" y="62650"/>
                  </a:lnTo>
                  <a:lnTo>
                    <a:pt x="123094" y="48923"/>
                  </a:lnTo>
                  <a:lnTo>
                    <a:pt x="186292" y="48923"/>
                  </a:lnTo>
                  <a:lnTo>
                    <a:pt x="208315" y="30774"/>
                  </a:lnTo>
                  <a:lnTo>
                    <a:pt x="186292" y="12617"/>
                  </a:lnTo>
                  <a:lnTo>
                    <a:pt x="123094" y="12617"/>
                  </a:lnTo>
                  <a:lnTo>
                    <a:pt x="123094"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82" name="Google Shape;282;p17"/>
            <p:cNvSpPr/>
            <p:nvPr/>
          </p:nvSpPr>
          <p:spPr>
            <a:xfrm>
              <a:off x="1206050" y="238125"/>
              <a:ext cx="5207875" cy="5238750"/>
            </a:xfrm>
            <a:custGeom>
              <a:avLst/>
              <a:gdLst/>
              <a:ahLst/>
              <a:cxnLst/>
              <a:rect l="l" t="t" r="r" b="b"/>
              <a:pathLst>
                <a:path w="208315" h="209550" fill="none" extrusionOk="0">
                  <a:moveTo>
                    <a:pt x="186292" y="98957"/>
                  </a:moveTo>
                  <a:lnTo>
                    <a:pt x="208315" y="80807"/>
                  </a:lnTo>
                  <a:lnTo>
                    <a:pt x="186292" y="62650"/>
                  </a:lnTo>
                  <a:lnTo>
                    <a:pt x="123094" y="62650"/>
                  </a:lnTo>
                  <a:lnTo>
                    <a:pt x="123094" y="48923"/>
                  </a:lnTo>
                  <a:lnTo>
                    <a:pt x="186292" y="48923"/>
                  </a:lnTo>
                  <a:lnTo>
                    <a:pt x="208315" y="30774"/>
                  </a:lnTo>
                  <a:lnTo>
                    <a:pt x="186292" y="12617"/>
                  </a:lnTo>
                  <a:lnTo>
                    <a:pt x="123094" y="12617"/>
                  </a:lnTo>
                  <a:lnTo>
                    <a:pt x="123094" y="0"/>
                  </a:lnTo>
                  <a:lnTo>
                    <a:pt x="85221" y="0"/>
                  </a:lnTo>
                  <a:lnTo>
                    <a:pt x="85221" y="36576"/>
                  </a:lnTo>
                  <a:lnTo>
                    <a:pt x="22023" y="36576"/>
                  </a:lnTo>
                  <a:lnTo>
                    <a:pt x="0" y="54726"/>
                  </a:lnTo>
                  <a:lnTo>
                    <a:pt x="22023" y="72875"/>
                  </a:lnTo>
                  <a:lnTo>
                    <a:pt x="85221" y="72875"/>
                  </a:lnTo>
                  <a:lnTo>
                    <a:pt x="85221" y="86626"/>
                  </a:lnTo>
                  <a:lnTo>
                    <a:pt x="22023" y="86626"/>
                  </a:lnTo>
                  <a:lnTo>
                    <a:pt x="0" y="104775"/>
                  </a:lnTo>
                  <a:lnTo>
                    <a:pt x="22023" y="122924"/>
                  </a:lnTo>
                  <a:lnTo>
                    <a:pt x="85221" y="122924"/>
                  </a:lnTo>
                  <a:lnTo>
                    <a:pt x="85221" y="197204"/>
                  </a:lnTo>
                  <a:lnTo>
                    <a:pt x="69850" y="197204"/>
                  </a:lnTo>
                  <a:lnTo>
                    <a:pt x="69850" y="209550"/>
                  </a:lnTo>
                  <a:lnTo>
                    <a:pt x="138373" y="209550"/>
                  </a:lnTo>
                  <a:lnTo>
                    <a:pt x="138373" y="197204"/>
                  </a:lnTo>
                  <a:lnTo>
                    <a:pt x="123094" y="197204"/>
                  </a:lnTo>
                  <a:lnTo>
                    <a:pt x="123094" y="146884"/>
                  </a:lnTo>
                  <a:lnTo>
                    <a:pt x="186292" y="146884"/>
                  </a:lnTo>
                  <a:lnTo>
                    <a:pt x="208315" y="128727"/>
                  </a:lnTo>
                  <a:lnTo>
                    <a:pt x="186292" y="110578"/>
                  </a:lnTo>
                  <a:lnTo>
                    <a:pt x="123094" y="110578"/>
                  </a:lnTo>
                  <a:lnTo>
                    <a:pt x="123094" y="98957"/>
                  </a:lnTo>
                  <a:lnTo>
                    <a:pt x="186292" y="98957"/>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83" name="Google Shape;283;p17"/>
            <p:cNvSpPr/>
            <p:nvPr/>
          </p:nvSpPr>
          <p:spPr>
            <a:xfrm>
              <a:off x="4283375" y="2113025"/>
              <a:ext cx="1645200" cy="290375"/>
            </a:xfrm>
            <a:custGeom>
              <a:avLst/>
              <a:gdLst/>
              <a:ahLst/>
              <a:cxnLst/>
              <a:rect l="l" t="t" r="r" b="b"/>
              <a:pathLst>
                <a:path w="65808" h="11615" fill="none" extrusionOk="0">
                  <a:moveTo>
                    <a:pt x="58770" y="1"/>
                  </a:moveTo>
                  <a:lnTo>
                    <a:pt x="65807" y="5811"/>
                  </a:lnTo>
                  <a:lnTo>
                    <a:pt x="58770" y="11614"/>
                  </a:lnTo>
                  <a:lnTo>
                    <a:pt x="1" y="11614"/>
                  </a:lnTo>
                  <a:lnTo>
                    <a:pt x="1" y="1"/>
                  </a:lnTo>
                  <a:lnTo>
                    <a:pt x="58770" y="1"/>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84" name="Google Shape;284;p17"/>
            <p:cNvSpPr/>
            <p:nvPr/>
          </p:nvSpPr>
          <p:spPr>
            <a:xfrm>
              <a:off x="4283375" y="862175"/>
              <a:ext cx="1645200" cy="290375"/>
            </a:xfrm>
            <a:custGeom>
              <a:avLst/>
              <a:gdLst/>
              <a:ahLst/>
              <a:cxnLst/>
              <a:rect l="l" t="t" r="r" b="b"/>
              <a:pathLst>
                <a:path w="65808" h="11615" fill="none" extrusionOk="0">
                  <a:moveTo>
                    <a:pt x="58770" y="1"/>
                  </a:moveTo>
                  <a:lnTo>
                    <a:pt x="65807" y="5812"/>
                  </a:lnTo>
                  <a:lnTo>
                    <a:pt x="58770" y="11614"/>
                  </a:lnTo>
                  <a:lnTo>
                    <a:pt x="1" y="11614"/>
                  </a:lnTo>
                  <a:lnTo>
                    <a:pt x="1" y="1"/>
                  </a:lnTo>
                  <a:lnTo>
                    <a:pt x="58770" y="1"/>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85" name="Google Shape;285;p17"/>
            <p:cNvSpPr/>
            <p:nvPr/>
          </p:nvSpPr>
          <p:spPr>
            <a:xfrm>
              <a:off x="1691400" y="1461175"/>
              <a:ext cx="1645200" cy="290175"/>
            </a:xfrm>
            <a:custGeom>
              <a:avLst/>
              <a:gdLst/>
              <a:ahLst/>
              <a:cxnLst/>
              <a:rect l="l" t="t" r="r" b="b"/>
              <a:pathLst>
                <a:path w="65808" h="11607" fill="none" extrusionOk="0">
                  <a:moveTo>
                    <a:pt x="7038" y="11606"/>
                  </a:moveTo>
                  <a:lnTo>
                    <a:pt x="1" y="5804"/>
                  </a:lnTo>
                  <a:lnTo>
                    <a:pt x="7038" y="1"/>
                  </a:lnTo>
                  <a:lnTo>
                    <a:pt x="65807" y="1"/>
                  </a:lnTo>
                  <a:lnTo>
                    <a:pt x="65807" y="11606"/>
                  </a:lnTo>
                  <a:lnTo>
                    <a:pt x="7038" y="11606"/>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86" name="Google Shape;286;p17"/>
            <p:cNvSpPr/>
            <p:nvPr/>
          </p:nvSpPr>
          <p:spPr>
            <a:xfrm>
              <a:off x="1691400" y="2712425"/>
              <a:ext cx="1645200" cy="290150"/>
            </a:xfrm>
            <a:custGeom>
              <a:avLst/>
              <a:gdLst/>
              <a:ahLst/>
              <a:cxnLst/>
              <a:rect l="l" t="t" r="r" b="b"/>
              <a:pathLst>
                <a:path w="65808" h="11606" fill="none" extrusionOk="0">
                  <a:moveTo>
                    <a:pt x="7038" y="11606"/>
                  </a:moveTo>
                  <a:lnTo>
                    <a:pt x="1" y="5803"/>
                  </a:lnTo>
                  <a:lnTo>
                    <a:pt x="7038" y="0"/>
                  </a:lnTo>
                  <a:lnTo>
                    <a:pt x="65807" y="0"/>
                  </a:lnTo>
                  <a:lnTo>
                    <a:pt x="65807" y="11606"/>
                  </a:lnTo>
                  <a:lnTo>
                    <a:pt x="7038" y="11606"/>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87" name="Google Shape;287;p17"/>
            <p:cNvSpPr/>
            <p:nvPr/>
          </p:nvSpPr>
          <p:spPr>
            <a:xfrm>
              <a:off x="4283375" y="3311225"/>
              <a:ext cx="1645200" cy="290350"/>
            </a:xfrm>
            <a:custGeom>
              <a:avLst/>
              <a:gdLst/>
              <a:ahLst/>
              <a:cxnLst/>
              <a:rect l="l" t="t" r="r" b="b"/>
              <a:pathLst>
                <a:path w="65808" h="11614" fill="none" extrusionOk="0">
                  <a:moveTo>
                    <a:pt x="58770" y="0"/>
                  </a:moveTo>
                  <a:lnTo>
                    <a:pt x="65807" y="5803"/>
                  </a:lnTo>
                  <a:lnTo>
                    <a:pt x="58770" y="11614"/>
                  </a:lnTo>
                  <a:lnTo>
                    <a:pt x="1" y="11614"/>
                  </a:lnTo>
                  <a:lnTo>
                    <a:pt x="1" y="0"/>
                  </a:lnTo>
                  <a:lnTo>
                    <a:pt x="58770" y="0"/>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88" name="Google Shape;288;p17"/>
            <p:cNvSpPr/>
            <p:nvPr/>
          </p:nvSpPr>
          <p:spPr>
            <a:xfrm>
              <a:off x="3645225" y="546775"/>
              <a:ext cx="329525" cy="4621450"/>
            </a:xfrm>
            <a:custGeom>
              <a:avLst/>
              <a:gdLst/>
              <a:ahLst/>
              <a:cxnLst/>
              <a:rect l="l" t="t" r="r" b="b"/>
              <a:pathLst>
                <a:path w="13181" h="184858" fill="none" extrusionOk="0">
                  <a:moveTo>
                    <a:pt x="13180" y="184858"/>
                  </a:moveTo>
                  <a:lnTo>
                    <a:pt x="1" y="184858"/>
                  </a:lnTo>
                  <a:lnTo>
                    <a:pt x="1" y="0"/>
                  </a:lnTo>
                  <a:lnTo>
                    <a:pt x="13180" y="0"/>
                  </a:lnTo>
                  <a:lnTo>
                    <a:pt x="13180" y="184858"/>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89" name="Google Shape;289;p17"/>
            <p:cNvSpPr/>
            <p:nvPr/>
          </p:nvSpPr>
          <p:spPr>
            <a:xfrm>
              <a:off x="3974725" y="5168200"/>
              <a:ext cx="25" cy="25"/>
            </a:xfrm>
            <a:custGeom>
              <a:avLst/>
              <a:gdLst/>
              <a:ahLst/>
              <a:cxnLst/>
              <a:rect l="l" t="t" r="r" b="b"/>
              <a:pathLst>
                <a:path w="1" h="1" fill="none" extrusionOk="0">
                  <a:moveTo>
                    <a:pt x="0" y="1"/>
                  </a:moveTo>
                  <a:lnTo>
                    <a:pt x="0" y="1"/>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grpSp>
        <p:nvGrpSpPr>
          <p:cNvPr id="290" name="Google Shape;290;p17"/>
          <p:cNvGrpSpPr/>
          <p:nvPr/>
        </p:nvGrpSpPr>
        <p:grpSpPr>
          <a:xfrm>
            <a:off x="5224526" y="1035112"/>
            <a:ext cx="573487" cy="572595"/>
            <a:chOff x="1164750" y="238125"/>
            <a:chExt cx="5290475" cy="5238750"/>
          </a:xfrm>
        </p:grpSpPr>
        <p:sp>
          <p:nvSpPr>
            <p:cNvPr id="291" name="Google Shape;291;p17"/>
            <p:cNvSpPr/>
            <p:nvPr/>
          </p:nvSpPr>
          <p:spPr>
            <a:xfrm>
              <a:off x="1164750" y="1032600"/>
              <a:ext cx="5290475" cy="4444275"/>
            </a:xfrm>
            <a:custGeom>
              <a:avLst/>
              <a:gdLst/>
              <a:ahLst/>
              <a:cxnLst/>
              <a:rect l="l" t="t" r="r" b="b"/>
              <a:pathLst>
                <a:path w="211619" h="177771" extrusionOk="0">
                  <a:moveTo>
                    <a:pt x="50843" y="21126"/>
                  </a:moveTo>
                  <a:lnTo>
                    <a:pt x="69143" y="46382"/>
                  </a:lnTo>
                  <a:lnTo>
                    <a:pt x="56713" y="46382"/>
                  </a:lnTo>
                  <a:lnTo>
                    <a:pt x="74544" y="74933"/>
                  </a:lnTo>
                  <a:lnTo>
                    <a:pt x="63266" y="74933"/>
                  </a:lnTo>
                  <a:lnTo>
                    <a:pt x="78968" y="100593"/>
                  </a:lnTo>
                  <a:lnTo>
                    <a:pt x="22710" y="100593"/>
                  </a:lnTo>
                  <a:lnTo>
                    <a:pt x="38413" y="74933"/>
                  </a:lnTo>
                  <a:lnTo>
                    <a:pt x="27135" y="74933"/>
                  </a:lnTo>
                  <a:lnTo>
                    <a:pt x="44965" y="46382"/>
                  </a:lnTo>
                  <a:lnTo>
                    <a:pt x="32535" y="46382"/>
                  </a:lnTo>
                  <a:lnTo>
                    <a:pt x="50843" y="21126"/>
                  </a:lnTo>
                  <a:close/>
                  <a:moveTo>
                    <a:pt x="160776" y="21126"/>
                  </a:moveTo>
                  <a:lnTo>
                    <a:pt x="179084" y="46382"/>
                  </a:lnTo>
                  <a:lnTo>
                    <a:pt x="166654" y="46382"/>
                  </a:lnTo>
                  <a:lnTo>
                    <a:pt x="184484" y="74933"/>
                  </a:lnTo>
                  <a:lnTo>
                    <a:pt x="173206" y="74933"/>
                  </a:lnTo>
                  <a:lnTo>
                    <a:pt x="188909" y="100593"/>
                  </a:lnTo>
                  <a:lnTo>
                    <a:pt x="132651" y="100593"/>
                  </a:lnTo>
                  <a:lnTo>
                    <a:pt x="148353" y="74933"/>
                  </a:lnTo>
                  <a:lnTo>
                    <a:pt x="137075" y="74933"/>
                  </a:lnTo>
                  <a:lnTo>
                    <a:pt x="154906" y="46382"/>
                  </a:lnTo>
                  <a:lnTo>
                    <a:pt x="142476" y="46382"/>
                  </a:lnTo>
                  <a:lnTo>
                    <a:pt x="160776" y="21126"/>
                  </a:lnTo>
                  <a:close/>
                  <a:moveTo>
                    <a:pt x="57007" y="112994"/>
                  </a:moveTo>
                  <a:lnTo>
                    <a:pt x="57007" y="139197"/>
                  </a:lnTo>
                  <a:lnTo>
                    <a:pt x="44672" y="139197"/>
                  </a:lnTo>
                  <a:lnTo>
                    <a:pt x="44672" y="112994"/>
                  </a:lnTo>
                  <a:close/>
                  <a:moveTo>
                    <a:pt x="166947" y="112994"/>
                  </a:moveTo>
                  <a:lnTo>
                    <a:pt x="166947" y="139197"/>
                  </a:lnTo>
                  <a:lnTo>
                    <a:pt x="154612" y="139197"/>
                  </a:lnTo>
                  <a:lnTo>
                    <a:pt x="154612" y="112994"/>
                  </a:lnTo>
                  <a:close/>
                  <a:moveTo>
                    <a:pt x="199218" y="151597"/>
                  </a:moveTo>
                  <a:lnTo>
                    <a:pt x="199218" y="165370"/>
                  </a:lnTo>
                  <a:lnTo>
                    <a:pt x="12401" y="165370"/>
                  </a:lnTo>
                  <a:lnTo>
                    <a:pt x="12401" y="151597"/>
                  </a:lnTo>
                  <a:close/>
                  <a:moveTo>
                    <a:pt x="50843" y="1"/>
                  </a:moveTo>
                  <a:lnTo>
                    <a:pt x="8233" y="58776"/>
                  </a:lnTo>
                  <a:lnTo>
                    <a:pt x="22607" y="58776"/>
                  </a:lnTo>
                  <a:lnTo>
                    <a:pt x="4777" y="87334"/>
                  </a:lnTo>
                  <a:lnTo>
                    <a:pt x="16290" y="87334"/>
                  </a:lnTo>
                  <a:lnTo>
                    <a:pt x="587" y="112994"/>
                  </a:lnTo>
                  <a:lnTo>
                    <a:pt x="32271" y="112994"/>
                  </a:lnTo>
                  <a:lnTo>
                    <a:pt x="32271" y="139197"/>
                  </a:lnTo>
                  <a:lnTo>
                    <a:pt x="0" y="139197"/>
                  </a:lnTo>
                  <a:lnTo>
                    <a:pt x="0" y="177771"/>
                  </a:lnTo>
                  <a:lnTo>
                    <a:pt x="211619" y="177771"/>
                  </a:lnTo>
                  <a:lnTo>
                    <a:pt x="211619" y="139197"/>
                  </a:lnTo>
                  <a:lnTo>
                    <a:pt x="179348" y="139197"/>
                  </a:lnTo>
                  <a:lnTo>
                    <a:pt x="179348" y="112994"/>
                  </a:lnTo>
                  <a:lnTo>
                    <a:pt x="211032" y="112994"/>
                  </a:lnTo>
                  <a:lnTo>
                    <a:pt x="195329" y="87334"/>
                  </a:lnTo>
                  <a:lnTo>
                    <a:pt x="206842" y="87334"/>
                  </a:lnTo>
                  <a:lnTo>
                    <a:pt x="189012" y="58776"/>
                  </a:lnTo>
                  <a:lnTo>
                    <a:pt x="203386" y="58776"/>
                  </a:lnTo>
                  <a:lnTo>
                    <a:pt x="160776" y="1"/>
                  </a:lnTo>
                  <a:lnTo>
                    <a:pt x="118174" y="58776"/>
                  </a:lnTo>
                  <a:lnTo>
                    <a:pt x="132548" y="58776"/>
                  </a:lnTo>
                  <a:lnTo>
                    <a:pt x="114717" y="87334"/>
                  </a:lnTo>
                  <a:lnTo>
                    <a:pt x="126230" y="87334"/>
                  </a:lnTo>
                  <a:lnTo>
                    <a:pt x="110520" y="112994"/>
                  </a:lnTo>
                  <a:lnTo>
                    <a:pt x="142212" y="112994"/>
                  </a:lnTo>
                  <a:lnTo>
                    <a:pt x="142212" y="139197"/>
                  </a:lnTo>
                  <a:lnTo>
                    <a:pt x="69407" y="139197"/>
                  </a:lnTo>
                  <a:lnTo>
                    <a:pt x="69407" y="112994"/>
                  </a:lnTo>
                  <a:lnTo>
                    <a:pt x="101099" y="112994"/>
                  </a:lnTo>
                  <a:lnTo>
                    <a:pt x="85389" y="87334"/>
                  </a:lnTo>
                  <a:lnTo>
                    <a:pt x="96902" y="87334"/>
                  </a:lnTo>
                  <a:lnTo>
                    <a:pt x="79071" y="58776"/>
                  </a:lnTo>
                  <a:lnTo>
                    <a:pt x="93445" y="58776"/>
                  </a:lnTo>
                  <a:lnTo>
                    <a:pt x="50843"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92" name="Google Shape;292;p17"/>
            <p:cNvSpPr/>
            <p:nvPr/>
          </p:nvSpPr>
          <p:spPr>
            <a:xfrm>
              <a:off x="1164750" y="1032600"/>
              <a:ext cx="5290475" cy="4444275"/>
            </a:xfrm>
            <a:custGeom>
              <a:avLst/>
              <a:gdLst/>
              <a:ahLst/>
              <a:cxnLst/>
              <a:rect l="l" t="t" r="r" b="b"/>
              <a:pathLst>
                <a:path w="211619" h="177771" fill="none" extrusionOk="0">
                  <a:moveTo>
                    <a:pt x="179348" y="139197"/>
                  </a:moveTo>
                  <a:lnTo>
                    <a:pt x="179348" y="112994"/>
                  </a:lnTo>
                  <a:lnTo>
                    <a:pt x="211032" y="112994"/>
                  </a:lnTo>
                  <a:lnTo>
                    <a:pt x="195329" y="87334"/>
                  </a:lnTo>
                  <a:lnTo>
                    <a:pt x="206842" y="87334"/>
                  </a:lnTo>
                  <a:lnTo>
                    <a:pt x="189012" y="58776"/>
                  </a:lnTo>
                  <a:lnTo>
                    <a:pt x="203386" y="58776"/>
                  </a:lnTo>
                  <a:lnTo>
                    <a:pt x="160776" y="1"/>
                  </a:lnTo>
                  <a:lnTo>
                    <a:pt x="118174" y="58776"/>
                  </a:lnTo>
                  <a:lnTo>
                    <a:pt x="132548" y="58776"/>
                  </a:lnTo>
                  <a:lnTo>
                    <a:pt x="114717" y="87334"/>
                  </a:lnTo>
                  <a:lnTo>
                    <a:pt x="126230" y="87334"/>
                  </a:lnTo>
                  <a:lnTo>
                    <a:pt x="110520" y="112994"/>
                  </a:lnTo>
                  <a:lnTo>
                    <a:pt x="142212" y="112994"/>
                  </a:lnTo>
                  <a:lnTo>
                    <a:pt x="142212" y="139197"/>
                  </a:lnTo>
                  <a:lnTo>
                    <a:pt x="69407" y="139197"/>
                  </a:lnTo>
                  <a:lnTo>
                    <a:pt x="69407" y="112994"/>
                  </a:lnTo>
                  <a:lnTo>
                    <a:pt x="101099" y="112994"/>
                  </a:lnTo>
                  <a:lnTo>
                    <a:pt x="85389" y="87334"/>
                  </a:lnTo>
                  <a:lnTo>
                    <a:pt x="96902" y="87334"/>
                  </a:lnTo>
                  <a:lnTo>
                    <a:pt x="79071" y="58776"/>
                  </a:lnTo>
                  <a:lnTo>
                    <a:pt x="93445" y="58776"/>
                  </a:lnTo>
                  <a:lnTo>
                    <a:pt x="50843" y="1"/>
                  </a:lnTo>
                  <a:lnTo>
                    <a:pt x="8233" y="58776"/>
                  </a:lnTo>
                  <a:lnTo>
                    <a:pt x="22607" y="58776"/>
                  </a:lnTo>
                  <a:lnTo>
                    <a:pt x="4777" y="87334"/>
                  </a:lnTo>
                  <a:lnTo>
                    <a:pt x="16290" y="87334"/>
                  </a:lnTo>
                  <a:lnTo>
                    <a:pt x="587" y="112994"/>
                  </a:lnTo>
                  <a:lnTo>
                    <a:pt x="32271" y="112994"/>
                  </a:lnTo>
                  <a:lnTo>
                    <a:pt x="32271" y="139197"/>
                  </a:lnTo>
                  <a:lnTo>
                    <a:pt x="0" y="139197"/>
                  </a:lnTo>
                  <a:lnTo>
                    <a:pt x="0" y="177771"/>
                  </a:lnTo>
                  <a:lnTo>
                    <a:pt x="211619" y="177771"/>
                  </a:lnTo>
                  <a:lnTo>
                    <a:pt x="211619" y="139197"/>
                  </a:lnTo>
                  <a:lnTo>
                    <a:pt x="179348" y="139197"/>
                  </a:lnTo>
                  <a:lnTo>
                    <a:pt x="179348" y="139197"/>
                  </a:lnTo>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93" name="Google Shape;293;p17"/>
            <p:cNvSpPr/>
            <p:nvPr/>
          </p:nvSpPr>
          <p:spPr>
            <a:xfrm>
              <a:off x="4481000" y="1560725"/>
              <a:ext cx="1406475" cy="1986725"/>
            </a:xfrm>
            <a:custGeom>
              <a:avLst/>
              <a:gdLst/>
              <a:ahLst/>
              <a:cxnLst/>
              <a:rect l="l" t="t" r="r" b="b"/>
              <a:pathLst>
                <a:path w="56259" h="79469" fill="none" extrusionOk="0">
                  <a:moveTo>
                    <a:pt x="1" y="79468"/>
                  </a:moveTo>
                  <a:lnTo>
                    <a:pt x="15703" y="53808"/>
                  </a:lnTo>
                  <a:lnTo>
                    <a:pt x="4425" y="53808"/>
                  </a:lnTo>
                  <a:lnTo>
                    <a:pt x="22256" y="25257"/>
                  </a:lnTo>
                  <a:lnTo>
                    <a:pt x="9826" y="25257"/>
                  </a:lnTo>
                  <a:lnTo>
                    <a:pt x="28126" y="1"/>
                  </a:lnTo>
                  <a:lnTo>
                    <a:pt x="46434" y="25257"/>
                  </a:lnTo>
                  <a:lnTo>
                    <a:pt x="34004" y="25257"/>
                  </a:lnTo>
                  <a:lnTo>
                    <a:pt x="51834" y="53808"/>
                  </a:lnTo>
                  <a:lnTo>
                    <a:pt x="40556" y="53808"/>
                  </a:lnTo>
                  <a:lnTo>
                    <a:pt x="56259" y="79468"/>
                  </a:lnTo>
                  <a:lnTo>
                    <a:pt x="1" y="79468"/>
                  </a:lnTo>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94" name="Google Shape;294;p17"/>
            <p:cNvSpPr/>
            <p:nvPr/>
          </p:nvSpPr>
          <p:spPr>
            <a:xfrm>
              <a:off x="5030050" y="3857425"/>
              <a:ext cx="308400" cy="655100"/>
            </a:xfrm>
            <a:custGeom>
              <a:avLst/>
              <a:gdLst/>
              <a:ahLst/>
              <a:cxnLst/>
              <a:rect l="l" t="t" r="r" b="b"/>
              <a:pathLst>
                <a:path w="12336" h="26204" fill="none" extrusionOk="0">
                  <a:moveTo>
                    <a:pt x="0" y="1"/>
                  </a:moveTo>
                  <a:lnTo>
                    <a:pt x="12335" y="1"/>
                  </a:lnTo>
                  <a:lnTo>
                    <a:pt x="12335" y="26204"/>
                  </a:lnTo>
                  <a:lnTo>
                    <a:pt x="0" y="26204"/>
                  </a:lnTo>
                  <a:lnTo>
                    <a:pt x="0" y="1"/>
                  </a:lnTo>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95" name="Google Shape;295;p17"/>
            <p:cNvSpPr/>
            <p:nvPr/>
          </p:nvSpPr>
          <p:spPr>
            <a:xfrm>
              <a:off x="1732500" y="1560725"/>
              <a:ext cx="1406475" cy="1986725"/>
            </a:xfrm>
            <a:custGeom>
              <a:avLst/>
              <a:gdLst/>
              <a:ahLst/>
              <a:cxnLst/>
              <a:rect l="l" t="t" r="r" b="b"/>
              <a:pathLst>
                <a:path w="56259" h="79469" fill="none" extrusionOk="0">
                  <a:moveTo>
                    <a:pt x="0" y="79468"/>
                  </a:moveTo>
                  <a:lnTo>
                    <a:pt x="15703" y="53808"/>
                  </a:lnTo>
                  <a:lnTo>
                    <a:pt x="4425" y="53808"/>
                  </a:lnTo>
                  <a:lnTo>
                    <a:pt x="22255" y="25257"/>
                  </a:lnTo>
                  <a:lnTo>
                    <a:pt x="9825" y="25257"/>
                  </a:lnTo>
                  <a:lnTo>
                    <a:pt x="28133" y="1"/>
                  </a:lnTo>
                  <a:lnTo>
                    <a:pt x="46433" y="25257"/>
                  </a:lnTo>
                  <a:lnTo>
                    <a:pt x="34003" y="25257"/>
                  </a:lnTo>
                  <a:lnTo>
                    <a:pt x="51834" y="53808"/>
                  </a:lnTo>
                  <a:lnTo>
                    <a:pt x="40556" y="53808"/>
                  </a:lnTo>
                  <a:lnTo>
                    <a:pt x="56258" y="79468"/>
                  </a:lnTo>
                  <a:lnTo>
                    <a:pt x="0" y="79468"/>
                  </a:lnTo>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96" name="Google Shape;296;p17"/>
            <p:cNvSpPr/>
            <p:nvPr/>
          </p:nvSpPr>
          <p:spPr>
            <a:xfrm>
              <a:off x="2281525" y="3857425"/>
              <a:ext cx="308400" cy="655100"/>
            </a:xfrm>
            <a:custGeom>
              <a:avLst/>
              <a:gdLst/>
              <a:ahLst/>
              <a:cxnLst/>
              <a:rect l="l" t="t" r="r" b="b"/>
              <a:pathLst>
                <a:path w="12336" h="26204" fill="none" extrusionOk="0">
                  <a:moveTo>
                    <a:pt x="1" y="1"/>
                  </a:moveTo>
                  <a:lnTo>
                    <a:pt x="12336" y="1"/>
                  </a:lnTo>
                  <a:lnTo>
                    <a:pt x="12336" y="26204"/>
                  </a:lnTo>
                  <a:lnTo>
                    <a:pt x="1" y="26204"/>
                  </a:lnTo>
                  <a:lnTo>
                    <a:pt x="1" y="1"/>
                  </a:lnTo>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97" name="Google Shape;297;p17"/>
            <p:cNvSpPr/>
            <p:nvPr/>
          </p:nvSpPr>
          <p:spPr>
            <a:xfrm>
              <a:off x="1474750" y="4822525"/>
              <a:ext cx="4670475" cy="344350"/>
            </a:xfrm>
            <a:custGeom>
              <a:avLst/>
              <a:gdLst/>
              <a:ahLst/>
              <a:cxnLst/>
              <a:rect l="l" t="t" r="r" b="b"/>
              <a:pathLst>
                <a:path w="186819" h="13774" fill="none" extrusionOk="0">
                  <a:moveTo>
                    <a:pt x="186818" y="13773"/>
                  </a:moveTo>
                  <a:lnTo>
                    <a:pt x="1" y="13773"/>
                  </a:lnTo>
                  <a:lnTo>
                    <a:pt x="1" y="0"/>
                  </a:lnTo>
                  <a:lnTo>
                    <a:pt x="186818" y="0"/>
                  </a:lnTo>
                  <a:lnTo>
                    <a:pt x="186818" y="13773"/>
                  </a:lnTo>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98" name="Google Shape;298;p17"/>
            <p:cNvSpPr/>
            <p:nvPr/>
          </p:nvSpPr>
          <p:spPr>
            <a:xfrm>
              <a:off x="6145200" y="5166850"/>
              <a:ext cx="25" cy="25"/>
            </a:xfrm>
            <a:custGeom>
              <a:avLst/>
              <a:gdLst/>
              <a:ahLst/>
              <a:cxnLst/>
              <a:rect l="l" t="t" r="r" b="b"/>
              <a:pathLst>
                <a:path w="1" h="1" fill="none" extrusionOk="0">
                  <a:moveTo>
                    <a:pt x="0" y="0"/>
                  </a:moveTo>
                  <a:lnTo>
                    <a:pt x="0" y="0"/>
                  </a:lnTo>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99" name="Google Shape;299;p17"/>
            <p:cNvSpPr/>
            <p:nvPr/>
          </p:nvSpPr>
          <p:spPr>
            <a:xfrm>
              <a:off x="3322925" y="238125"/>
              <a:ext cx="974125" cy="974100"/>
            </a:xfrm>
            <a:custGeom>
              <a:avLst/>
              <a:gdLst/>
              <a:ahLst/>
              <a:cxnLst/>
              <a:rect l="l" t="t" r="r" b="b"/>
              <a:pathLst>
                <a:path w="38965" h="38964" extrusionOk="0">
                  <a:moveTo>
                    <a:pt x="19666" y="12401"/>
                  </a:moveTo>
                  <a:lnTo>
                    <a:pt x="19849" y="12408"/>
                  </a:lnTo>
                  <a:lnTo>
                    <a:pt x="20025" y="12423"/>
                  </a:lnTo>
                  <a:lnTo>
                    <a:pt x="20209" y="12437"/>
                  </a:lnTo>
                  <a:lnTo>
                    <a:pt x="20385" y="12459"/>
                  </a:lnTo>
                  <a:lnTo>
                    <a:pt x="20561" y="12481"/>
                  </a:lnTo>
                  <a:lnTo>
                    <a:pt x="20737" y="12511"/>
                  </a:lnTo>
                  <a:lnTo>
                    <a:pt x="20906" y="12547"/>
                  </a:lnTo>
                  <a:lnTo>
                    <a:pt x="21082" y="12584"/>
                  </a:lnTo>
                  <a:lnTo>
                    <a:pt x="21251" y="12628"/>
                  </a:lnTo>
                  <a:lnTo>
                    <a:pt x="21588" y="12724"/>
                  </a:lnTo>
                  <a:lnTo>
                    <a:pt x="21919" y="12834"/>
                  </a:lnTo>
                  <a:lnTo>
                    <a:pt x="22234" y="12958"/>
                  </a:lnTo>
                  <a:lnTo>
                    <a:pt x="22550" y="13098"/>
                  </a:lnTo>
                  <a:lnTo>
                    <a:pt x="22858" y="13259"/>
                  </a:lnTo>
                  <a:lnTo>
                    <a:pt x="23151" y="13428"/>
                  </a:lnTo>
                  <a:lnTo>
                    <a:pt x="23438" y="13611"/>
                  </a:lnTo>
                  <a:lnTo>
                    <a:pt x="23716" y="13810"/>
                  </a:lnTo>
                  <a:lnTo>
                    <a:pt x="23988" y="14022"/>
                  </a:lnTo>
                  <a:lnTo>
                    <a:pt x="24245" y="14242"/>
                  </a:lnTo>
                  <a:lnTo>
                    <a:pt x="24487" y="14477"/>
                  </a:lnTo>
                  <a:lnTo>
                    <a:pt x="24722" y="14727"/>
                  </a:lnTo>
                  <a:lnTo>
                    <a:pt x="24949" y="14984"/>
                  </a:lnTo>
                  <a:lnTo>
                    <a:pt x="25155" y="15248"/>
                  </a:lnTo>
                  <a:lnTo>
                    <a:pt x="25353" y="15527"/>
                  </a:lnTo>
                  <a:lnTo>
                    <a:pt x="25536" y="15813"/>
                  </a:lnTo>
                  <a:lnTo>
                    <a:pt x="25712" y="16114"/>
                  </a:lnTo>
                  <a:lnTo>
                    <a:pt x="25866" y="16414"/>
                  </a:lnTo>
                  <a:lnTo>
                    <a:pt x="26006" y="16730"/>
                  </a:lnTo>
                  <a:lnTo>
                    <a:pt x="26138" y="17053"/>
                  </a:lnTo>
                  <a:lnTo>
                    <a:pt x="26248" y="17383"/>
                  </a:lnTo>
                  <a:lnTo>
                    <a:pt x="26343" y="17713"/>
                  </a:lnTo>
                  <a:lnTo>
                    <a:pt x="26380" y="17889"/>
                  </a:lnTo>
                  <a:lnTo>
                    <a:pt x="26424" y="18058"/>
                  </a:lnTo>
                  <a:lnTo>
                    <a:pt x="26453" y="18234"/>
                  </a:lnTo>
                  <a:lnTo>
                    <a:pt x="26483" y="18410"/>
                  </a:lnTo>
                  <a:lnTo>
                    <a:pt x="26505" y="18586"/>
                  </a:lnTo>
                  <a:lnTo>
                    <a:pt x="26527" y="18762"/>
                  </a:lnTo>
                  <a:lnTo>
                    <a:pt x="26541" y="18939"/>
                  </a:lnTo>
                  <a:lnTo>
                    <a:pt x="26556" y="19122"/>
                  </a:lnTo>
                  <a:lnTo>
                    <a:pt x="26563" y="19298"/>
                  </a:lnTo>
                  <a:lnTo>
                    <a:pt x="26563" y="19482"/>
                  </a:lnTo>
                  <a:lnTo>
                    <a:pt x="26563" y="19665"/>
                  </a:lnTo>
                  <a:lnTo>
                    <a:pt x="26556" y="19848"/>
                  </a:lnTo>
                  <a:lnTo>
                    <a:pt x="26541" y="20025"/>
                  </a:lnTo>
                  <a:lnTo>
                    <a:pt x="26527" y="20208"/>
                  </a:lnTo>
                  <a:lnTo>
                    <a:pt x="26505" y="20384"/>
                  </a:lnTo>
                  <a:lnTo>
                    <a:pt x="26483" y="20560"/>
                  </a:lnTo>
                  <a:lnTo>
                    <a:pt x="26453" y="20736"/>
                  </a:lnTo>
                  <a:lnTo>
                    <a:pt x="26424" y="20912"/>
                  </a:lnTo>
                  <a:lnTo>
                    <a:pt x="26380" y="21081"/>
                  </a:lnTo>
                  <a:lnTo>
                    <a:pt x="26343" y="21250"/>
                  </a:lnTo>
                  <a:lnTo>
                    <a:pt x="26248" y="21588"/>
                  </a:lnTo>
                  <a:lnTo>
                    <a:pt x="26138" y="21918"/>
                  </a:lnTo>
                  <a:lnTo>
                    <a:pt x="26006" y="22241"/>
                  </a:lnTo>
                  <a:lnTo>
                    <a:pt x="25866" y="22549"/>
                  </a:lnTo>
                  <a:lnTo>
                    <a:pt x="25712" y="22857"/>
                  </a:lnTo>
                  <a:lnTo>
                    <a:pt x="25536" y="23150"/>
                  </a:lnTo>
                  <a:lnTo>
                    <a:pt x="25353" y="23437"/>
                  </a:lnTo>
                  <a:lnTo>
                    <a:pt x="25155" y="23715"/>
                  </a:lnTo>
                  <a:lnTo>
                    <a:pt x="24949" y="23987"/>
                  </a:lnTo>
                  <a:lnTo>
                    <a:pt x="24722" y="24244"/>
                  </a:lnTo>
                  <a:lnTo>
                    <a:pt x="24487" y="24486"/>
                  </a:lnTo>
                  <a:lnTo>
                    <a:pt x="24245" y="24721"/>
                  </a:lnTo>
                  <a:lnTo>
                    <a:pt x="23988" y="24948"/>
                  </a:lnTo>
                  <a:lnTo>
                    <a:pt x="23716" y="25154"/>
                  </a:lnTo>
                  <a:lnTo>
                    <a:pt x="23438" y="25352"/>
                  </a:lnTo>
                  <a:lnTo>
                    <a:pt x="23151" y="25535"/>
                  </a:lnTo>
                  <a:lnTo>
                    <a:pt x="22858" y="25711"/>
                  </a:lnTo>
                  <a:lnTo>
                    <a:pt x="22550" y="25865"/>
                  </a:lnTo>
                  <a:lnTo>
                    <a:pt x="22234" y="26005"/>
                  </a:lnTo>
                  <a:lnTo>
                    <a:pt x="21919" y="26137"/>
                  </a:lnTo>
                  <a:lnTo>
                    <a:pt x="21588" y="26247"/>
                  </a:lnTo>
                  <a:lnTo>
                    <a:pt x="21251" y="26342"/>
                  </a:lnTo>
                  <a:lnTo>
                    <a:pt x="21082" y="26379"/>
                  </a:lnTo>
                  <a:lnTo>
                    <a:pt x="20906" y="26423"/>
                  </a:lnTo>
                  <a:lnTo>
                    <a:pt x="20737" y="26452"/>
                  </a:lnTo>
                  <a:lnTo>
                    <a:pt x="20561" y="26482"/>
                  </a:lnTo>
                  <a:lnTo>
                    <a:pt x="20385" y="26504"/>
                  </a:lnTo>
                  <a:lnTo>
                    <a:pt x="20209" y="26526"/>
                  </a:lnTo>
                  <a:lnTo>
                    <a:pt x="20025" y="26540"/>
                  </a:lnTo>
                  <a:lnTo>
                    <a:pt x="19849" y="26555"/>
                  </a:lnTo>
                  <a:lnTo>
                    <a:pt x="19666" y="26562"/>
                  </a:lnTo>
                  <a:lnTo>
                    <a:pt x="19299" y="26562"/>
                  </a:lnTo>
                  <a:lnTo>
                    <a:pt x="19116" y="26555"/>
                  </a:lnTo>
                  <a:lnTo>
                    <a:pt x="18940" y="26540"/>
                  </a:lnTo>
                  <a:lnTo>
                    <a:pt x="18756" y="26526"/>
                  </a:lnTo>
                  <a:lnTo>
                    <a:pt x="18580" y="26504"/>
                  </a:lnTo>
                  <a:lnTo>
                    <a:pt x="18404" y="26482"/>
                  </a:lnTo>
                  <a:lnTo>
                    <a:pt x="18228" y="26452"/>
                  </a:lnTo>
                  <a:lnTo>
                    <a:pt x="18059" y="26423"/>
                  </a:lnTo>
                  <a:lnTo>
                    <a:pt x="17883" y="26379"/>
                  </a:lnTo>
                  <a:lnTo>
                    <a:pt x="17714" y="26342"/>
                  </a:lnTo>
                  <a:lnTo>
                    <a:pt x="17377" y="26247"/>
                  </a:lnTo>
                  <a:lnTo>
                    <a:pt x="17046" y="26137"/>
                  </a:lnTo>
                  <a:lnTo>
                    <a:pt x="16731" y="26005"/>
                  </a:lnTo>
                  <a:lnTo>
                    <a:pt x="16415" y="25865"/>
                  </a:lnTo>
                  <a:lnTo>
                    <a:pt x="16107" y="25711"/>
                  </a:lnTo>
                  <a:lnTo>
                    <a:pt x="15814" y="25535"/>
                  </a:lnTo>
                  <a:lnTo>
                    <a:pt x="15527" y="25352"/>
                  </a:lnTo>
                  <a:lnTo>
                    <a:pt x="15249" y="25154"/>
                  </a:lnTo>
                  <a:lnTo>
                    <a:pt x="14977" y="24948"/>
                  </a:lnTo>
                  <a:lnTo>
                    <a:pt x="14720" y="24721"/>
                  </a:lnTo>
                  <a:lnTo>
                    <a:pt x="14478" y="24486"/>
                  </a:lnTo>
                  <a:lnTo>
                    <a:pt x="14243" y="24244"/>
                  </a:lnTo>
                  <a:lnTo>
                    <a:pt x="14016" y="23987"/>
                  </a:lnTo>
                  <a:lnTo>
                    <a:pt x="13810" y="23715"/>
                  </a:lnTo>
                  <a:lnTo>
                    <a:pt x="13612" y="23437"/>
                  </a:lnTo>
                  <a:lnTo>
                    <a:pt x="13429" y="23150"/>
                  </a:lnTo>
                  <a:lnTo>
                    <a:pt x="13253" y="22857"/>
                  </a:lnTo>
                  <a:lnTo>
                    <a:pt x="13099" y="22549"/>
                  </a:lnTo>
                  <a:lnTo>
                    <a:pt x="12959" y="22241"/>
                  </a:lnTo>
                  <a:lnTo>
                    <a:pt x="12827" y="21918"/>
                  </a:lnTo>
                  <a:lnTo>
                    <a:pt x="12717" y="21588"/>
                  </a:lnTo>
                  <a:lnTo>
                    <a:pt x="12622" y="21250"/>
                  </a:lnTo>
                  <a:lnTo>
                    <a:pt x="12585" y="21081"/>
                  </a:lnTo>
                  <a:lnTo>
                    <a:pt x="12541" y="20912"/>
                  </a:lnTo>
                  <a:lnTo>
                    <a:pt x="12512" y="20736"/>
                  </a:lnTo>
                  <a:lnTo>
                    <a:pt x="12482" y="20560"/>
                  </a:lnTo>
                  <a:lnTo>
                    <a:pt x="12460" y="20384"/>
                  </a:lnTo>
                  <a:lnTo>
                    <a:pt x="12438" y="20208"/>
                  </a:lnTo>
                  <a:lnTo>
                    <a:pt x="12424" y="20025"/>
                  </a:lnTo>
                  <a:lnTo>
                    <a:pt x="12409" y="19848"/>
                  </a:lnTo>
                  <a:lnTo>
                    <a:pt x="12402" y="19665"/>
                  </a:lnTo>
                  <a:lnTo>
                    <a:pt x="12402" y="19482"/>
                  </a:lnTo>
                  <a:lnTo>
                    <a:pt x="12402" y="19298"/>
                  </a:lnTo>
                  <a:lnTo>
                    <a:pt x="12409" y="19122"/>
                  </a:lnTo>
                  <a:lnTo>
                    <a:pt x="12424" y="18939"/>
                  </a:lnTo>
                  <a:lnTo>
                    <a:pt x="12438" y="18762"/>
                  </a:lnTo>
                  <a:lnTo>
                    <a:pt x="12460" y="18586"/>
                  </a:lnTo>
                  <a:lnTo>
                    <a:pt x="12482" y="18410"/>
                  </a:lnTo>
                  <a:lnTo>
                    <a:pt x="12512" y="18234"/>
                  </a:lnTo>
                  <a:lnTo>
                    <a:pt x="12541" y="18058"/>
                  </a:lnTo>
                  <a:lnTo>
                    <a:pt x="12585" y="17889"/>
                  </a:lnTo>
                  <a:lnTo>
                    <a:pt x="12622" y="17713"/>
                  </a:lnTo>
                  <a:lnTo>
                    <a:pt x="12717" y="17383"/>
                  </a:lnTo>
                  <a:lnTo>
                    <a:pt x="12827" y="17053"/>
                  </a:lnTo>
                  <a:lnTo>
                    <a:pt x="12959" y="16730"/>
                  </a:lnTo>
                  <a:lnTo>
                    <a:pt x="13099" y="16414"/>
                  </a:lnTo>
                  <a:lnTo>
                    <a:pt x="13253" y="16114"/>
                  </a:lnTo>
                  <a:lnTo>
                    <a:pt x="13429" y="15813"/>
                  </a:lnTo>
                  <a:lnTo>
                    <a:pt x="13612" y="15527"/>
                  </a:lnTo>
                  <a:lnTo>
                    <a:pt x="13810" y="15248"/>
                  </a:lnTo>
                  <a:lnTo>
                    <a:pt x="14016" y="14984"/>
                  </a:lnTo>
                  <a:lnTo>
                    <a:pt x="14243" y="14727"/>
                  </a:lnTo>
                  <a:lnTo>
                    <a:pt x="14478" y="14477"/>
                  </a:lnTo>
                  <a:lnTo>
                    <a:pt x="14720" y="14242"/>
                  </a:lnTo>
                  <a:lnTo>
                    <a:pt x="14977" y="14022"/>
                  </a:lnTo>
                  <a:lnTo>
                    <a:pt x="15249" y="13810"/>
                  </a:lnTo>
                  <a:lnTo>
                    <a:pt x="15527" y="13611"/>
                  </a:lnTo>
                  <a:lnTo>
                    <a:pt x="15814" y="13428"/>
                  </a:lnTo>
                  <a:lnTo>
                    <a:pt x="16107" y="13259"/>
                  </a:lnTo>
                  <a:lnTo>
                    <a:pt x="16415" y="13098"/>
                  </a:lnTo>
                  <a:lnTo>
                    <a:pt x="16731" y="12958"/>
                  </a:lnTo>
                  <a:lnTo>
                    <a:pt x="17046" y="12834"/>
                  </a:lnTo>
                  <a:lnTo>
                    <a:pt x="17377" y="12724"/>
                  </a:lnTo>
                  <a:lnTo>
                    <a:pt x="17714" y="12628"/>
                  </a:lnTo>
                  <a:lnTo>
                    <a:pt x="17883" y="12584"/>
                  </a:lnTo>
                  <a:lnTo>
                    <a:pt x="18059" y="12547"/>
                  </a:lnTo>
                  <a:lnTo>
                    <a:pt x="18228" y="12511"/>
                  </a:lnTo>
                  <a:lnTo>
                    <a:pt x="18404" y="12481"/>
                  </a:lnTo>
                  <a:lnTo>
                    <a:pt x="18580" y="12459"/>
                  </a:lnTo>
                  <a:lnTo>
                    <a:pt x="18756" y="12437"/>
                  </a:lnTo>
                  <a:lnTo>
                    <a:pt x="18940" y="12423"/>
                  </a:lnTo>
                  <a:lnTo>
                    <a:pt x="19116" y="12408"/>
                  </a:lnTo>
                  <a:lnTo>
                    <a:pt x="19299" y="12401"/>
                  </a:lnTo>
                  <a:close/>
                  <a:moveTo>
                    <a:pt x="19483" y="0"/>
                  </a:moveTo>
                  <a:lnTo>
                    <a:pt x="18984" y="7"/>
                  </a:lnTo>
                  <a:lnTo>
                    <a:pt x="18485" y="29"/>
                  </a:lnTo>
                  <a:lnTo>
                    <a:pt x="17986" y="59"/>
                  </a:lnTo>
                  <a:lnTo>
                    <a:pt x="17494" y="103"/>
                  </a:lnTo>
                  <a:lnTo>
                    <a:pt x="17002" y="161"/>
                  </a:lnTo>
                  <a:lnTo>
                    <a:pt x="16518" y="227"/>
                  </a:lnTo>
                  <a:lnTo>
                    <a:pt x="16041" y="308"/>
                  </a:lnTo>
                  <a:lnTo>
                    <a:pt x="15564" y="396"/>
                  </a:lnTo>
                  <a:lnTo>
                    <a:pt x="15087" y="499"/>
                  </a:lnTo>
                  <a:lnTo>
                    <a:pt x="14618" y="616"/>
                  </a:lnTo>
                  <a:lnTo>
                    <a:pt x="14155" y="741"/>
                  </a:lnTo>
                  <a:lnTo>
                    <a:pt x="13693" y="881"/>
                  </a:lnTo>
                  <a:lnTo>
                    <a:pt x="13238" y="1027"/>
                  </a:lnTo>
                  <a:lnTo>
                    <a:pt x="12791" y="1189"/>
                  </a:lnTo>
                  <a:lnTo>
                    <a:pt x="12343" y="1357"/>
                  </a:lnTo>
                  <a:lnTo>
                    <a:pt x="11910" y="1534"/>
                  </a:lnTo>
                  <a:lnTo>
                    <a:pt x="11470" y="1724"/>
                  </a:lnTo>
                  <a:lnTo>
                    <a:pt x="11044" y="1930"/>
                  </a:lnTo>
                  <a:lnTo>
                    <a:pt x="10619" y="2135"/>
                  </a:lnTo>
                  <a:lnTo>
                    <a:pt x="10208" y="2355"/>
                  </a:lnTo>
                  <a:lnTo>
                    <a:pt x="9797" y="2590"/>
                  </a:lnTo>
                  <a:lnTo>
                    <a:pt x="9386" y="2825"/>
                  </a:lnTo>
                  <a:lnTo>
                    <a:pt x="8990" y="3074"/>
                  </a:lnTo>
                  <a:lnTo>
                    <a:pt x="8601" y="3331"/>
                  </a:lnTo>
                  <a:lnTo>
                    <a:pt x="8212" y="3603"/>
                  </a:lnTo>
                  <a:lnTo>
                    <a:pt x="7838" y="3874"/>
                  </a:lnTo>
                  <a:lnTo>
                    <a:pt x="7463" y="4160"/>
                  </a:lnTo>
                  <a:lnTo>
                    <a:pt x="7096" y="4454"/>
                  </a:lnTo>
                  <a:lnTo>
                    <a:pt x="6737" y="4762"/>
                  </a:lnTo>
                  <a:lnTo>
                    <a:pt x="6392" y="5070"/>
                  </a:lnTo>
                  <a:lnTo>
                    <a:pt x="6047" y="5386"/>
                  </a:lnTo>
                  <a:lnTo>
                    <a:pt x="5717" y="5716"/>
                  </a:lnTo>
                  <a:lnTo>
                    <a:pt x="5387" y="6046"/>
                  </a:lnTo>
                  <a:lnTo>
                    <a:pt x="5071" y="6391"/>
                  </a:lnTo>
                  <a:lnTo>
                    <a:pt x="4756" y="6743"/>
                  </a:lnTo>
                  <a:lnTo>
                    <a:pt x="4455" y="7096"/>
                  </a:lnTo>
                  <a:lnTo>
                    <a:pt x="4161" y="7462"/>
                  </a:lnTo>
                  <a:lnTo>
                    <a:pt x="3875" y="7837"/>
                  </a:lnTo>
                  <a:lnTo>
                    <a:pt x="3596" y="8211"/>
                  </a:lnTo>
                  <a:lnTo>
                    <a:pt x="3332" y="8600"/>
                  </a:lnTo>
                  <a:lnTo>
                    <a:pt x="3075" y="8989"/>
                  </a:lnTo>
                  <a:lnTo>
                    <a:pt x="2826" y="9392"/>
                  </a:lnTo>
                  <a:lnTo>
                    <a:pt x="2584" y="9796"/>
                  </a:lnTo>
                  <a:lnTo>
                    <a:pt x="2356" y="10207"/>
                  </a:lnTo>
                  <a:lnTo>
                    <a:pt x="2136" y="10625"/>
                  </a:lnTo>
                  <a:lnTo>
                    <a:pt x="1923" y="11043"/>
                  </a:lnTo>
                  <a:lnTo>
                    <a:pt x="1725" y="11476"/>
                  </a:lnTo>
                  <a:lnTo>
                    <a:pt x="1535" y="11909"/>
                  </a:lnTo>
                  <a:lnTo>
                    <a:pt x="1351" y="12349"/>
                  </a:lnTo>
                  <a:lnTo>
                    <a:pt x="1182" y="12790"/>
                  </a:lnTo>
                  <a:lnTo>
                    <a:pt x="1028" y="13245"/>
                  </a:lnTo>
                  <a:lnTo>
                    <a:pt x="881" y="13699"/>
                  </a:lnTo>
                  <a:lnTo>
                    <a:pt x="742" y="14154"/>
                  </a:lnTo>
                  <a:lnTo>
                    <a:pt x="617" y="14624"/>
                  </a:lnTo>
                  <a:lnTo>
                    <a:pt x="500" y="15086"/>
                  </a:lnTo>
                  <a:lnTo>
                    <a:pt x="397" y="15563"/>
                  </a:lnTo>
                  <a:lnTo>
                    <a:pt x="309" y="16040"/>
                  </a:lnTo>
                  <a:lnTo>
                    <a:pt x="228" y="16524"/>
                  </a:lnTo>
                  <a:lnTo>
                    <a:pt x="155" y="17009"/>
                  </a:lnTo>
                  <a:lnTo>
                    <a:pt x="104" y="17493"/>
                  </a:lnTo>
                  <a:lnTo>
                    <a:pt x="60" y="17985"/>
                  </a:lnTo>
                  <a:lnTo>
                    <a:pt x="23" y="18484"/>
                  </a:lnTo>
                  <a:lnTo>
                    <a:pt x="8" y="18983"/>
                  </a:lnTo>
                  <a:lnTo>
                    <a:pt x="1" y="19482"/>
                  </a:lnTo>
                  <a:lnTo>
                    <a:pt x="8" y="19988"/>
                  </a:lnTo>
                  <a:lnTo>
                    <a:pt x="23" y="20487"/>
                  </a:lnTo>
                  <a:lnTo>
                    <a:pt x="60" y="20978"/>
                  </a:lnTo>
                  <a:lnTo>
                    <a:pt x="104" y="21470"/>
                  </a:lnTo>
                  <a:lnTo>
                    <a:pt x="155" y="21962"/>
                  </a:lnTo>
                  <a:lnTo>
                    <a:pt x="228" y="22446"/>
                  </a:lnTo>
                  <a:lnTo>
                    <a:pt x="309" y="22930"/>
                  </a:lnTo>
                  <a:lnTo>
                    <a:pt x="397" y="23407"/>
                  </a:lnTo>
                  <a:lnTo>
                    <a:pt x="500" y="23877"/>
                  </a:lnTo>
                  <a:lnTo>
                    <a:pt x="617" y="24346"/>
                  </a:lnTo>
                  <a:lnTo>
                    <a:pt x="742" y="24809"/>
                  </a:lnTo>
                  <a:lnTo>
                    <a:pt x="881" y="25271"/>
                  </a:lnTo>
                  <a:lnTo>
                    <a:pt x="1028" y="25726"/>
                  </a:lnTo>
                  <a:lnTo>
                    <a:pt x="1182" y="26174"/>
                  </a:lnTo>
                  <a:lnTo>
                    <a:pt x="1351" y="26621"/>
                  </a:lnTo>
                  <a:lnTo>
                    <a:pt x="1535" y="27061"/>
                  </a:lnTo>
                  <a:lnTo>
                    <a:pt x="1725" y="27494"/>
                  </a:lnTo>
                  <a:lnTo>
                    <a:pt x="1923" y="27920"/>
                  </a:lnTo>
                  <a:lnTo>
                    <a:pt x="2136" y="28346"/>
                  </a:lnTo>
                  <a:lnTo>
                    <a:pt x="2356" y="28764"/>
                  </a:lnTo>
                  <a:lnTo>
                    <a:pt x="2584" y="29175"/>
                  </a:lnTo>
                  <a:lnTo>
                    <a:pt x="2826" y="29578"/>
                  </a:lnTo>
                  <a:lnTo>
                    <a:pt x="3075" y="29975"/>
                  </a:lnTo>
                  <a:lnTo>
                    <a:pt x="3332" y="30371"/>
                  </a:lnTo>
                  <a:lnTo>
                    <a:pt x="3596" y="30752"/>
                  </a:lnTo>
                  <a:lnTo>
                    <a:pt x="3875" y="31134"/>
                  </a:lnTo>
                  <a:lnTo>
                    <a:pt x="4161" y="31501"/>
                  </a:lnTo>
                  <a:lnTo>
                    <a:pt x="4455" y="31868"/>
                  </a:lnTo>
                  <a:lnTo>
                    <a:pt x="4756" y="32227"/>
                  </a:lnTo>
                  <a:lnTo>
                    <a:pt x="5071" y="32572"/>
                  </a:lnTo>
                  <a:lnTo>
                    <a:pt x="5387" y="32917"/>
                  </a:lnTo>
                  <a:lnTo>
                    <a:pt x="5717" y="33254"/>
                  </a:lnTo>
                  <a:lnTo>
                    <a:pt x="6047" y="33577"/>
                  </a:lnTo>
                  <a:lnTo>
                    <a:pt x="6392" y="33900"/>
                  </a:lnTo>
                  <a:lnTo>
                    <a:pt x="6737" y="34208"/>
                  </a:lnTo>
                  <a:lnTo>
                    <a:pt x="7096" y="34509"/>
                  </a:lnTo>
                  <a:lnTo>
                    <a:pt x="7463" y="34803"/>
                  </a:lnTo>
                  <a:lnTo>
                    <a:pt x="7838" y="35089"/>
                  </a:lnTo>
                  <a:lnTo>
                    <a:pt x="8212" y="35368"/>
                  </a:lnTo>
                  <a:lnTo>
                    <a:pt x="8601" y="35632"/>
                  </a:lnTo>
                  <a:lnTo>
                    <a:pt x="8990" y="35889"/>
                  </a:lnTo>
                  <a:lnTo>
                    <a:pt x="9386" y="36138"/>
                  </a:lnTo>
                  <a:lnTo>
                    <a:pt x="9797" y="36380"/>
                  </a:lnTo>
                  <a:lnTo>
                    <a:pt x="10208" y="36608"/>
                  </a:lnTo>
                  <a:lnTo>
                    <a:pt x="10619" y="36828"/>
                  </a:lnTo>
                  <a:lnTo>
                    <a:pt x="11044" y="37041"/>
                  </a:lnTo>
                  <a:lnTo>
                    <a:pt x="11470" y="37239"/>
                  </a:lnTo>
                  <a:lnTo>
                    <a:pt x="11910" y="37430"/>
                  </a:lnTo>
                  <a:lnTo>
                    <a:pt x="12343" y="37613"/>
                  </a:lnTo>
                  <a:lnTo>
                    <a:pt x="12791" y="37782"/>
                  </a:lnTo>
                  <a:lnTo>
                    <a:pt x="13238" y="37936"/>
                  </a:lnTo>
                  <a:lnTo>
                    <a:pt x="13693" y="38083"/>
                  </a:lnTo>
                  <a:lnTo>
                    <a:pt x="14155" y="38222"/>
                  </a:lnTo>
                  <a:lnTo>
                    <a:pt x="14618" y="38347"/>
                  </a:lnTo>
                  <a:lnTo>
                    <a:pt x="15087" y="38464"/>
                  </a:lnTo>
                  <a:lnTo>
                    <a:pt x="15564" y="38567"/>
                  </a:lnTo>
                  <a:lnTo>
                    <a:pt x="16041" y="38655"/>
                  </a:lnTo>
                  <a:lnTo>
                    <a:pt x="16518" y="38736"/>
                  </a:lnTo>
                  <a:lnTo>
                    <a:pt x="17002" y="38809"/>
                  </a:lnTo>
                  <a:lnTo>
                    <a:pt x="17494" y="38860"/>
                  </a:lnTo>
                  <a:lnTo>
                    <a:pt x="17986" y="38904"/>
                  </a:lnTo>
                  <a:lnTo>
                    <a:pt x="18485" y="38941"/>
                  </a:lnTo>
                  <a:lnTo>
                    <a:pt x="18984" y="38956"/>
                  </a:lnTo>
                  <a:lnTo>
                    <a:pt x="19483" y="38963"/>
                  </a:lnTo>
                  <a:lnTo>
                    <a:pt x="19981" y="38956"/>
                  </a:lnTo>
                  <a:lnTo>
                    <a:pt x="20480" y="38941"/>
                  </a:lnTo>
                  <a:lnTo>
                    <a:pt x="20979" y="38904"/>
                  </a:lnTo>
                  <a:lnTo>
                    <a:pt x="21471" y="38860"/>
                  </a:lnTo>
                  <a:lnTo>
                    <a:pt x="21963" y="38809"/>
                  </a:lnTo>
                  <a:lnTo>
                    <a:pt x="22447" y="38736"/>
                  </a:lnTo>
                  <a:lnTo>
                    <a:pt x="22924" y="38655"/>
                  </a:lnTo>
                  <a:lnTo>
                    <a:pt x="23401" y="38567"/>
                  </a:lnTo>
                  <a:lnTo>
                    <a:pt x="23878" y="38464"/>
                  </a:lnTo>
                  <a:lnTo>
                    <a:pt x="24347" y="38347"/>
                  </a:lnTo>
                  <a:lnTo>
                    <a:pt x="24810" y="38222"/>
                  </a:lnTo>
                  <a:lnTo>
                    <a:pt x="25272" y="38083"/>
                  </a:lnTo>
                  <a:lnTo>
                    <a:pt x="25727" y="37936"/>
                  </a:lnTo>
                  <a:lnTo>
                    <a:pt x="26174" y="37782"/>
                  </a:lnTo>
                  <a:lnTo>
                    <a:pt x="26622" y="37613"/>
                  </a:lnTo>
                  <a:lnTo>
                    <a:pt x="27055" y="37430"/>
                  </a:lnTo>
                  <a:lnTo>
                    <a:pt x="27495" y="37239"/>
                  </a:lnTo>
                  <a:lnTo>
                    <a:pt x="27921" y="37041"/>
                  </a:lnTo>
                  <a:lnTo>
                    <a:pt x="28346" y="36828"/>
                  </a:lnTo>
                  <a:lnTo>
                    <a:pt x="28757" y="36608"/>
                  </a:lnTo>
                  <a:lnTo>
                    <a:pt x="29168" y="36380"/>
                  </a:lnTo>
                  <a:lnTo>
                    <a:pt x="29579" y="36138"/>
                  </a:lnTo>
                  <a:lnTo>
                    <a:pt x="29975" y="35889"/>
                  </a:lnTo>
                  <a:lnTo>
                    <a:pt x="30364" y="35632"/>
                  </a:lnTo>
                  <a:lnTo>
                    <a:pt x="30753" y="35368"/>
                  </a:lnTo>
                  <a:lnTo>
                    <a:pt x="31127" y="35089"/>
                  </a:lnTo>
                  <a:lnTo>
                    <a:pt x="31502" y="34803"/>
                  </a:lnTo>
                  <a:lnTo>
                    <a:pt x="31869" y="34509"/>
                  </a:lnTo>
                  <a:lnTo>
                    <a:pt x="32228" y="34208"/>
                  </a:lnTo>
                  <a:lnTo>
                    <a:pt x="32573" y="33900"/>
                  </a:lnTo>
                  <a:lnTo>
                    <a:pt x="32918" y="33577"/>
                  </a:lnTo>
                  <a:lnTo>
                    <a:pt x="33248" y="33254"/>
                  </a:lnTo>
                  <a:lnTo>
                    <a:pt x="33578" y="32917"/>
                  </a:lnTo>
                  <a:lnTo>
                    <a:pt x="33894" y="32572"/>
                  </a:lnTo>
                  <a:lnTo>
                    <a:pt x="34209" y="32227"/>
                  </a:lnTo>
                  <a:lnTo>
                    <a:pt x="34510" y="31868"/>
                  </a:lnTo>
                  <a:lnTo>
                    <a:pt x="34804" y="31501"/>
                  </a:lnTo>
                  <a:lnTo>
                    <a:pt x="35090" y="31134"/>
                  </a:lnTo>
                  <a:lnTo>
                    <a:pt x="35369" y="30752"/>
                  </a:lnTo>
                  <a:lnTo>
                    <a:pt x="35633" y="30371"/>
                  </a:lnTo>
                  <a:lnTo>
                    <a:pt x="35890" y="29975"/>
                  </a:lnTo>
                  <a:lnTo>
                    <a:pt x="36139" y="29578"/>
                  </a:lnTo>
                  <a:lnTo>
                    <a:pt x="36381" y="29175"/>
                  </a:lnTo>
                  <a:lnTo>
                    <a:pt x="36609" y="28764"/>
                  </a:lnTo>
                  <a:lnTo>
                    <a:pt x="36829" y="28346"/>
                  </a:lnTo>
                  <a:lnTo>
                    <a:pt x="37042" y="27920"/>
                  </a:lnTo>
                  <a:lnTo>
                    <a:pt x="37240" y="27494"/>
                  </a:lnTo>
                  <a:lnTo>
                    <a:pt x="37430" y="27061"/>
                  </a:lnTo>
                  <a:lnTo>
                    <a:pt x="37614" y="26621"/>
                  </a:lnTo>
                  <a:lnTo>
                    <a:pt x="37783" y="26174"/>
                  </a:lnTo>
                  <a:lnTo>
                    <a:pt x="37937" y="25726"/>
                  </a:lnTo>
                  <a:lnTo>
                    <a:pt x="38084" y="25271"/>
                  </a:lnTo>
                  <a:lnTo>
                    <a:pt x="38223" y="24809"/>
                  </a:lnTo>
                  <a:lnTo>
                    <a:pt x="38348" y="24346"/>
                  </a:lnTo>
                  <a:lnTo>
                    <a:pt x="38465" y="23877"/>
                  </a:lnTo>
                  <a:lnTo>
                    <a:pt x="38568" y="23407"/>
                  </a:lnTo>
                  <a:lnTo>
                    <a:pt x="38656" y="22930"/>
                  </a:lnTo>
                  <a:lnTo>
                    <a:pt x="38737" y="22446"/>
                  </a:lnTo>
                  <a:lnTo>
                    <a:pt x="38810" y="21962"/>
                  </a:lnTo>
                  <a:lnTo>
                    <a:pt x="38861" y="21470"/>
                  </a:lnTo>
                  <a:lnTo>
                    <a:pt x="38905" y="20978"/>
                  </a:lnTo>
                  <a:lnTo>
                    <a:pt x="38942" y="20487"/>
                  </a:lnTo>
                  <a:lnTo>
                    <a:pt x="38957" y="19988"/>
                  </a:lnTo>
                  <a:lnTo>
                    <a:pt x="38964" y="19482"/>
                  </a:lnTo>
                  <a:lnTo>
                    <a:pt x="38957" y="18983"/>
                  </a:lnTo>
                  <a:lnTo>
                    <a:pt x="38942" y="18484"/>
                  </a:lnTo>
                  <a:lnTo>
                    <a:pt x="38905" y="17985"/>
                  </a:lnTo>
                  <a:lnTo>
                    <a:pt x="38861" y="17493"/>
                  </a:lnTo>
                  <a:lnTo>
                    <a:pt x="38810" y="17009"/>
                  </a:lnTo>
                  <a:lnTo>
                    <a:pt x="38737" y="16524"/>
                  </a:lnTo>
                  <a:lnTo>
                    <a:pt x="38656" y="16040"/>
                  </a:lnTo>
                  <a:lnTo>
                    <a:pt x="38568" y="15563"/>
                  </a:lnTo>
                  <a:lnTo>
                    <a:pt x="38465" y="15086"/>
                  </a:lnTo>
                  <a:lnTo>
                    <a:pt x="38348" y="14624"/>
                  </a:lnTo>
                  <a:lnTo>
                    <a:pt x="38223" y="14154"/>
                  </a:lnTo>
                  <a:lnTo>
                    <a:pt x="38084" y="13699"/>
                  </a:lnTo>
                  <a:lnTo>
                    <a:pt x="37937" y="13245"/>
                  </a:lnTo>
                  <a:lnTo>
                    <a:pt x="37783" y="12790"/>
                  </a:lnTo>
                  <a:lnTo>
                    <a:pt x="37614" y="12349"/>
                  </a:lnTo>
                  <a:lnTo>
                    <a:pt x="37430" y="11909"/>
                  </a:lnTo>
                  <a:lnTo>
                    <a:pt x="37240" y="11476"/>
                  </a:lnTo>
                  <a:lnTo>
                    <a:pt x="37042" y="11043"/>
                  </a:lnTo>
                  <a:lnTo>
                    <a:pt x="36829" y="10625"/>
                  </a:lnTo>
                  <a:lnTo>
                    <a:pt x="36609" y="10207"/>
                  </a:lnTo>
                  <a:lnTo>
                    <a:pt x="36381" y="9796"/>
                  </a:lnTo>
                  <a:lnTo>
                    <a:pt x="36139" y="9392"/>
                  </a:lnTo>
                  <a:lnTo>
                    <a:pt x="35890" y="8989"/>
                  </a:lnTo>
                  <a:lnTo>
                    <a:pt x="35633" y="8600"/>
                  </a:lnTo>
                  <a:lnTo>
                    <a:pt x="35369" y="8211"/>
                  </a:lnTo>
                  <a:lnTo>
                    <a:pt x="35090" y="7837"/>
                  </a:lnTo>
                  <a:lnTo>
                    <a:pt x="34804" y="7462"/>
                  </a:lnTo>
                  <a:lnTo>
                    <a:pt x="34510" y="7096"/>
                  </a:lnTo>
                  <a:lnTo>
                    <a:pt x="34209" y="6743"/>
                  </a:lnTo>
                  <a:lnTo>
                    <a:pt x="33894" y="6391"/>
                  </a:lnTo>
                  <a:lnTo>
                    <a:pt x="33578" y="6046"/>
                  </a:lnTo>
                  <a:lnTo>
                    <a:pt x="33248" y="5716"/>
                  </a:lnTo>
                  <a:lnTo>
                    <a:pt x="32918" y="5386"/>
                  </a:lnTo>
                  <a:lnTo>
                    <a:pt x="32573" y="5070"/>
                  </a:lnTo>
                  <a:lnTo>
                    <a:pt x="32228" y="4762"/>
                  </a:lnTo>
                  <a:lnTo>
                    <a:pt x="31869" y="4454"/>
                  </a:lnTo>
                  <a:lnTo>
                    <a:pt x="31502" y="4160"/>
                  </a:lnTo>
                  <a:lnTo>
                    <a:pt x="31127" y="3874"/>
                  </a:lnTo>
                  <a:lnTo>
                    <a:pt x="30753" y="3603"/>
                  </a:lnTo>
                  <a:lnTo>
                    <a:pt x="30364" y="3331"/>
                  </a:lnTo>
                  <a:lnTo>
                    <a:pt x="29975" y="3074"/>
                  </a:lnTo>
                  <a:lnTo>
                    <a:pt x="29579" y="2825"/>
                  </a:lnTo>
                  <a:lnTo>
                    <a:pt x="29168" y="2590"/>
                  </a:lnTo>
                  <a:lnTo>
                    <a:pt x="28757" y="2355"/>
                  </a:lnTo>
                  <a:lnTo>
                    <a:pt x="28346" y="2135"/>
                  </a:lnTo>
                  <a:lnTo>
                    <a:pt x="27921" y="1930"/>
                  </a:lnTo>
                  <a:lnTo>
                    <a:pt x="27495" y="1724"/>
                  </a:lnTo>
                  <a:lnTo>
                    <a:pt x="27055" y="1534"/>
                  </a:lnTo>
                  <a:lnTo>
                    <a:pt x="26622" y="1357"/>
                  </a:lnTo>
                  <a:lnTo>
                    <a:pt x="26174" y="1189"/>
                  </a:lnTo>
                  <a:lnTo>
                    <a:pt x="25727" y="1027"/>
                  </a:lnTo>
                  <a:lnTo>
                    <a:pt x="25272" y="881"/>
                  </a:lnTo>
                  <a:lnTo>
                    <a:pt x="24810" y="741"/>
                  </a:lnTo>
                  <a:lnTo>
                    <a:pt x="24347" y="616"/>
                  </a:lnTo>
                  <a:lnTo>
                    <a:pt x="23878" y="499"/>
                  </a:lnTo>
                  <a:lnTo>
                    <a:pt x="23401" y="396"/>
                  </a:lnTo>
                  <a:lnTo>
                    <a:pt x="22924" y="308"/>
                  </a:lnTo>
                  <a:lnTo>
                    <a:pt x="22447" y="227"/>
                  </a:lnTo>
                  <a:lnTo>
                    <a:pt x="21963" y="161"/>
                  </a:lnTo>
                  <a:lnTo>
                    <a:pt x="21471" y="103"/>
                  </a:lnTo>
                  <a:lnTo>
                    <a:pt x="20979" y="59"/>
                  </a:lnTo>
                  <a:lnTo>
                    <a:pt x="20480" y="29"/>
                  </a:lnTo>
                  <a:lnTo>
                    <a:pt x="19981" y="7"/>
                  </a:lnTo>
                  <a:lnTo>
                    <a:pt x="194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00" name="Google Shape;300;p17"/>
            <p:cNvSpPr/>
            <p:nvPr/>
          </p:nvSpPr>
          <p:spPr>
            <a:xfrm>
              <a:off x="3322925" y="238125"/>
              <a:ext cx="974125" cy="974100"/>
            </a:xfrm>
            <a:custGeom>
              <a:avLst/>
              <a:gdLst/>
              <a:ahLst/>
              <a:cxnLst/>
              <a:rect l="l" t="t" r="r" b="b"/>
              <a:pathLst>
                <a:path w="38965" h="38964" fill="none" extrusionOk="0">
                  <a:moveTo>
                    <a:pt x="19483" y="38963"/>
                  </a:moveTo>
                  <a:lnTo>
                    <a:pt x="19483" y="38963"/>
                  </a:lnTo>
                  <a:lnTo>
                    <a:pt x="19981" y="38956"/>
                  </a:lnTo>
                  <a:lnTo>
                    <a:pt x="20480" y="38941"/>
                  </a:lnTo>
                  <a:lnTo>
                    <a:pt x="20979" y="38904"/>
                  </a:lnTo>
                  <a:lnTo>
                    <a:pt x="21471" y="38860"/>
                  </a:lnTo>
                  <a:lnTo>
                    <a:pt x="21963" y="38809"/>
                  </a:lnTo>
                  <a:lnTo>
                    <a:pt x="22447" y="38736"/>
                  </a:lnTo>
                  <a:lnTo>
                    <a:pt x="22924" y="38655"/>
                  </a:lnTo>
                  <a:lnTo>
                    <a:pt x="23401" y="38567"/>
                  </a:lnTo>
                  <a:lnTo>
                    <a:pt x="23878" y="38464"/>
                  </a:lnTo>
                  <a:lnTo>
                    <a:pt x="24347" y="38347"/>
                  </a:lnTo>
                  <a:lnTo>
                    <a:pt x="24810" y="38222"/>
                  </a:lnTo>
                  <a:lnTo>
                    <a:pt x="25272" y="38083"/>
                  </a:lnTo>
                  <a:lnTo>
                    <a:pt x="25727" y="37936"/>
                  </a:lnTo>
                  <a:lnTo>
                    <a:pt x="26174" y="37782"/>
                  </a:lnTo>
                  <a:lnTo>
                    <a:pt x="26622" y="37613"/>
                  </a:lnTo>
                  <a:lnTo>
                    <a:pt x="27055" y="37430"/>
                  </a:lnTo>
                  <a:lnTo>
                    <a:pt x="27495" y="37239"/>
                  </a:lnTo>
                  <a:lnTo>
                    <a:pt x="27921" y="37041"/>
                  </a:lnTo>
                  <a:lnTo>
                    <a:pt x="28346" y="36828"/>
                  </a:lnTo>
                  <a:lnTo>
                    <a:pt x="28757" y="36608"/>
                  </a:lnTo>
                  <a:lnTo>
                    <a:pt x="29168" y="36380"/>
                  </a:lnTo>
                  <a:lnTo>
                    <a:pt x="29579" y="36138"/>
                  </a:lnTo>
                  <a:lnTo>
                    <a:pt x="29975" y="35889"/>
                  </a:lnTo>
                  <a:lnTo>
                    <a:pt x="30364" y="35632"/>
                  </a:lnTo>
                  <a:lnTo>
                    <a:pt x="30753" y="35368"/>
                  </a:lnTo>
                  <a:lnTo>
                    <a:pt x="31127" y="35089"/>
                  </a:lnTo>
                  <a:lnTo>
                    <a:pt x="31502" y="34803"/>
                  </a:lnTo>
                  <a:lnTo>
                    <a:pt x="31869" y="34509"/>
                  </a:lnTo>
                  <a:lnTo>
                    <a:pt x="32228" y="34208"/>
                  </a:lnTo>
                  <a:lnTo>
                    <a:pt x="32573" y="33900"/>
                  </a:lnTo>
                  <a:lnTo>
                    <a:pt x="32918" y="33577"/>
                  </a:lnTo>
                  <a:lnTo>
                    <a:pt x="33248" y="33254"/>
                  </a:lnTo>
                  <a:lnTo>
                    <a:pt x="33578" y="32917"/>
                  </a:lnTo>
                  <a:lnTo>
                    <a:pt x="33894" y="32572"/>
                  </a:lnTo>
                  <a:lnTo>
                    <a:pt x="34209" y="32227"/>
                  </a:lnTo>
                  <a:lnTo>
                    <a:pt x="34510" y="31868"/>
                  </a:lnTo>
                  <a:lnTo>
                    <a:pt x="34804" y="31501"/>
                  </a:lnTo>
                  <a:lnTo>
                    <a:pt x="35090" y="31134"/>
                  </a:lnTo>
                  <a:lnTo>
                    <a:pt x="35369" y="30752"/>
                  </a:lnTo>
                  <a:lnTo>
                    <a:pt x="35633" y="30371"/>
                  </a:lnTo>
                  <a:lnTo>
                    <a:pt x="35890" y="29975"/>
                  </a:lnTo>
                  <a:lnTo>
                    <a:pt x="36139" y="29578"/>
                  </a:lnTo>
                  <a:lnTo>
                    <a:pt x="36381" y="29175"/>
                  </a:lnTo>
                  <a:lnTo>
                    <a:pt x="36609" y="28764"/>
                  </a:lnTo>
                  <a:lnTo>
                    <a:pt x="36829" y="28346"/>
                  </a:lnTo>
                  <a:lnTo>
                    <a:pt x="37042" y="27920"/>
                  </a:lnTo>
                  <a:lnTo>
                    <a:pt x="37240" y="27494"/>
                  </a:lnTo>
                  <a:lnTo>
                    <a:pt x="37430" y="27061"/>
                  </a:lnTo>
                  <a:lnTo>
                    <a:pt x="37614" y="26621"/>
                  </a:lnTo>
                  <a:lnTo>
                    <a:pt x="37783" y="26174"/>
                  </a:lnTo>
                  <a:lnTo>
                    <a:pt x="37937" y="25726"/>
                  </a:lnTo>
                  <a:lnTo>
                    <a:pt x="38084" y="25271"/>
                  </a:lnTo>
                  <a:lnTo>
                    <a:pt x="38223" y="24809"/>
                  </a:lnTo>
                  <a:lnTo>
                    <a:pt x="38348" y="24346"/>
                  </a:lnTo>
                  <a:lnTo>
                    <a:pt x="38465" y="23877"/>
                  </a:lnTo>
                  <a:lnTo>
                    <a:pt x="38568" y="23407"/>
                  </a:lnTo>
                  <a:lnTo>
                    <a:pt x="38656" y="22930"/>
                  </a:lnTo>
                  <a:lnTo>
                    <a:pt x="38737" y="22446"/>
                  </a:lnTo>
                  <a:lnTo>
                    <a:pt x="38810" y="21962"/>
                  </a:lnTo>
                  <a:lnTo>
                    <a:pt x="38861" y="21470"/>
                  </a:lnTo>
                  <a:lnTo>
                    <a:pt x="38905" y="20978"/>
                  </a:lnTo>
                  <a:lnTo>
                    <a:pt x="38942" y="20487"/>
                  </a:lnTo>
                  <a:lnTo>
                    <a:pt x="38957" y="19988"/>
                  </a:lnTo>
                  <a:lnTo>
                    <a:pt x="38964" y="19482"/>
                  </a:lnTo>
                  <a:lnTo>
                    <a:pt x="38964" y="19482"/>
                  </a:lnTo>
                  <a:lnTo>
                    <a:pt x="38957" y="18983"/>
                  </a:lnTo>
                  <a:lnTo>
                    <a:pt x="38942" y="18484"/>
                  </a:lnTo>
                  <a:lnTo>
                    <a:pt x="38905" y="17985"/>
                  </a:lnTo>
                  <a:lnTo>
                    <a:pt x="38861" y="17493"/>
                  </a:lnTo>
                  <a:lnTo>
                    <a:pt x="38810" y="17009"/>
                  </a:lnTo>
                  <a:lnTo>
                    <a:pt x="38737" y="16524"/>
                  </a:lnTo>
                  <a:lnTo>
                    <a:pt x="38656" y="16040"/>
                  </a:lnTo>
                  <a:lnTo>
                    <a:pt x="38568" y="15563"/>
                  </a:lnTo>
                  <a:lnTo>
                    <a:pt x="38465" y="15086"/>
                  </a:lnTo>
                  <a:lnTo>
                    <a:pt x="38348" y="14624"/>
                  </a:lnTo>
                  <a:lnTo>
                    <a:pt x="38223" y="14154"/>
                  </a:lnTo>
                  <a:lnTo>
                    <a:pt x="38084" y="13699"/>
                  </a:lnTo>
                  <a:lnTo>
                    <a:pt x="37937" y="13245"/>
                  </a:lnTo>
                  <a:lnTo>
                    <a:pt x="37783" y="12790"/>
                  </a:lnTo>
                  <a:lnTo>
                    <a:pt x="37614" y="12349"/>
                  </a:lnTo>
                  <a:lnTo>
                    <a:pt x="37430" y="11909"/>
                  </a:lnTo>
                  <a:lnTo>
                    <a:pt x="37240" y="11476"/>
                  </a:lnTo>
                  <a:lnTo>
                    <a:pt x="37042" y="11043"/>
                  </a:lnTo>
                  <a:lnTo>
                    <a:pt x="36829" y="10625"/>
                  </a:lnTo>
                  <a:lnTo>
                    <a:pt x="36609" y="10207"/>
                  </a:lnTo>
                  <a:lnTo>
                    <a:pt x="36381" y="9796"/>
                  </a:lnTo>
                  <a:lnTo>
                    <a:pt x="36139" y="9392"/>
                  </a:lnTo>
                  <a:lnTo>
                    <a:pt x="35890" y="8989"/>
                  </a:lnTo>
                  <a:lnTo>
                    <a:pt x="35633" y="8600"/>
                  </a:lnTo>
                  <a:lnTo>
                    <a:pt x="35369" y="8211"/>
                  </a:lnTo>
                  <a:lnTo>
                    <a:pt x="35090" y="7837"/>
                  </a:lnTo>
                  <a:lnTo>
                    <a:pt x="34804" y="7462"/>
                  </a:lnTo>
                  <a:lnTo>
                    <a:pt x="34510" y="7096"/>
                  </a:lnTo>
                  <a:lnTo>
                    <a:pt x="34209" y="6743"/>
                  </a:lnTo>
                  <a:lnTo>
                    <a:pt x="33894" y="6391"/>
                  </a:lnTo>
                  <a:lnTo>
                    <a:pt x="33578" y="6046"/>
                  </a:lnTo>
                  <a:lnTo>
                    <a:pt x="33248" y="5716"/>
                  </a:lnTo>
                  <a:lnTo>
                    <a:pt x="32918" y="5386"/>
                  </a:lnTo>
                  <a:lnTo>
                    <a:pt x="32573" y="5070"/>
                  </a:lnTo>
                  <a:lnTo>
                    <a:pt x="32228" y="4762"/>
                  </a:lnTo>
                  <a:lnTo>
                    <a:pt x="31869" y="4454"/>
                  </a:lnTo>
                  <a:lnTo>
                    <a:pt x="31502" y="4160"/>
                  </a:lnTo>
                  <a:lnTo>
                    <a:pt x="31127" y="3874"/>
                  </a:lnTo>
                  <a:lnTo>
                    <a:pt x="30753" y="3603"/>
                  </a:lnTo>
                  <a:lnTo>
                    <a:pt x="30364" y="3331"/>
                  </a:lnTo>
                  <a:lnTo>
                    <a:pt x="29975" y="3074"/>
                  </a:lnTo>
                  <a:lnTo>
                    <a:pt x="29579" y="2825"/>
                  </a:lnTo>
                  <a:lnTo>
                    <a:pt x="29168" y="2590"/>
                  </a:lnTo>
                  <a:lnTo>
                    <a:pt x="28757" y="2355"/>
                  </a:lnTo>
                  <a:lnTo>
                    <a:pt x="28346" y="2135"/>
                  </a:lnTo>
                  <a:lnTo>
                    <a:pt x="27921" y="1930"/>
                  </a:lnTo>
                  <a:lnTo>
                    <a:pt x="27495" y="1724"/>
                  </a:lnTo>
                  <a:lnTo>
                    <a:pt x="27055" y="1534"/>
                  </a:lnTo>
                  <a:lnTo>
                    <a:pt x="26622" y="1357"/>
                  </a:lnTo>
                  <a:lnTo>
                    <a:pt x="26174" y="1189"/>
                  </a:lnTo>
                  <a:lnTo>
                    <a:pt x="25727" y="1027"/>
                  </a:lnTo>
                  <a:lnTo>
                    <a:pt x="25272" y="881"/>
                  </a:lnTo>
                  <a:lnTo>
                    <a:pt x="24810" y="741"/>
                  </a:lnTo>
                  <a:lnTo>
                    <a:pt x="24347" y="616"/>
                  </a:lnTo>
                  <a:lnTo>
                    <a:pt x="23878" y="499"/>
                  </a:lnTo>
                  <a:lnTo>
                    <a:pt x="23401" y="396"/>
                  </a:lnTo>
                  <a:lnTo>
                    <a:pt x="22924" y="308"/>
                  </a:lnTo>
                  <a:lnTo>
                    <a:pt x="22447" y="227"/>
                  </a:lnTo>
                  <a:lnTo>
                    <a:pt x="21963" y="161"/>
                  </a:lnTo>
                  <a:lnTo>
                    <a:pt x="21471" y="103"/>
                  </a:lnTo>
                  <a:lnTo>
                    <a:pt x="20979" y="59"/>
                  </a:lnTo>
                  <a:lnTo>
                    <a:pt x="20480" y="29"/>
                  </a:lnTo>
                  <a:lnTo>
                    <a:pt x="19981" y="7"/>
                  </a:lnTo>
                  <a:lnTo>
                    <a:pt x="19483" y="0"/>
                  </a:lnTo>
                  <a:lnTo>
                    <a:pt x="19483" y="0"/>
                  </a:lnTo>
                  <a:lnTo>
                    <a:pt x="18984" y="7"/>
                  </a:lnTo>
                  <a:lnTo>
                    <a:pt x="18485" y="29"/>
                  </a:lnTo>
                  <a:lnTo>
                    <a:pt x="17986" y="59"/>
                  </a:lnTo>
                  <a:lnTo>
                    <a:pt x="17494" y="103"/>
                  </a:lnTo>
                  <a:lnTo>
                    <a:pt x="17002" y="161"/>
                  </a:lnTo>
                  <a:lnTo>
                    <a:pt x="16518" y="227"/>
                  </a:lnTo>
                  <a:lnTo>
                    <a:pt x="16041" y="308"/>
                  </a:lnTo>
                  <a:lnTo>
                    <a:pt x="15564" y="396"/>
                  </a:lnTo>
                  <a:lnTo>
                    <a:pt x="15087" y="499"/>
                  </a:lnTo>
                  <a:lnTo>
                    <a:pt x="14618" y="616"/>
                  </a:lnTo>
                  <a:lnTo>
                    <a:pt x="14155" y="741"/>
                  </a:lnTo>
                  <a:lnTo>
                    <a:pt x="13693" y="881"/>
                  </a:lnTo>
                  <a:lnTo>
                    <a:pt x="13238" y="1027"/>
                  </a:lnTo>
                  <a:lnTo>
                    <a:pt x="12791" y="1189"/>
                  </a:lnTo>
                  <a:lnTo>
                    <a:pt x="12343" y="1357"/>
                  </a:lnTo>
                  <a:lnTo>
                    <a:pt x="11910" y="1534"/>
                  </a:lnTo>
                  <a:lnTo>
                    <a:pt x="11470" y="1724"/>
                  </a:lnTo>
                  <a:lnTo>
                    <a:pt x="11044" y="1930"/>
                  </a:lnTo>
                  <a:lnTo>
                    <a:pt x="10619" y="2135"/>
                  </a:lnTo>
                  <a:lnTo>
                    <a:pt x="10208" y="2355"/>
                  </a:lnTo>
                  <a:lnTo>
                    <a:pt x="9797" y="2590"/>
                  </a:lnTo>
                  <a:lnTo>
                    <a:pt x="9386" y="2825"/>
                  </a:lnTo>
                  <a:lnTo>
                    <a:pt x="8990" y="3074"/>
                  </a:lnTo>
                  <a:lnTo>
                    <a:pt x="8601" y="3331"/>
                  </a:lnTo>
                  <a:lnTo>
                    <a:pt x="8212" y="3603"/>
                  </a:lnTo>
                  <a:lnTo>
                    <a:pt x="7838" y="3874"/>
                  </a:lnTo>
                  <a:lnTo>
                    <a:pt x="7463" y="4160"/>
                  </a:lnTo>
                  <a:lnTo>
                    <a:pt x="7096" y="4454"/>
                  </a:lnTo>
                  <a:lnTo>
                    <a:pt x="6737" y="4762"/>
                  </a:lnTo>
                  <a:lnTo>
                    <a:pt x="6392" y="5070"/>
                  </a:lnTo>
                  <a:lnTo>
                    <a:pt x="6047" y="5386"/>
                  </a:lnTo>
                  <a:lnTo>
                    <a:pt x="5717" y="5716"/>
                  </a:lnTo>
                  <a:lnTo>
                    <a:pt x="5387" y="6046"/>
                  </a:lnTo>
                  <a:lnTo>
                    <a:pt x="5071" y="6391"/>
                  </a:lnTo>
                  <a:lnTo>
                    <a:pt x="4756" y="6743"/>
                  </a:lnTo>
                  <a:lnTo>
                    <a:pt x="4455" y="7096"/>
                  </a:lnTo>
                  <a:lnTo>
                    <a:pt x="4161" y="7462"/>
                  </a:lnTo>
                  <a:lnTo>
                    <a:pt x="3875" y="7837"/>
                  </a:lnTo>
                  <a:lnTo>
                    <a:pt x="3596" y="8211"/>
                  </a:lnTo>
                  <a:lnTo>
                    <a:pt x="3332" y="8600"/>
                  </a:lnTo>
                  <a:lnTo>
                    <a:pt x="3075" y="8989"/>
                  </a:lnTo>
                  <a:lnTo>
                    <a:pt x="2826" y="9392"/>
                  </a:lnTo>
                  <a:lnTo>
                    <a:pt x="2584" y="9796"/>
                  </a:lnTo>
                  <a:lnTo>
                    <a:pt x="2356" y="10207"/>
                  </a:lnTo>
                  <a:lnTo>
                    <a:pt x="2136" y="10625"/>
                  </a:lnTo>
                  <a:lnTo>
                    <a:pt x="1923" y="11043"/>
                  </a:lnTo>
                  <a:lnTo>
                    <a:pt x="1725" y="11476"/>
                  </a:lnTo>
                  <a:lnTo>
                    <a:pt x="1535" y="11909"/>
                  </a:lnTo>
                  <a:lnTo>
                    <a:pt x="1351" y="12349"/>
                  </a:lnTo>
                  <a:lnTo>
                    <a:pt x="1182" y="12790"/>
                  </a:lnTo>
                  <a:lnTo>
                    <a:pt x="1028" y="13245"/>
                  </a:lnTo>
                  <a:lnTo>
                    <a:pt x="881" y="13699"/>
                  </a:lnTo>
                  <a:lnTo>
                    <a:pt x="742" y="14154"/>
                  </a:lnTo>
                  <a:lnTo>
                    <a:pt x="617" y="14624"/>
                  </a:lnTo>
                  <a:lnTo>
                    <a:pt x="500" y="15086"/>
                  </a:lnTo>
                  <a:lnTo>
                    <a:pt x="397" y="15563"/>
                  </a:lnTo>
                  <a:lnTo>
                    <a:pt x="309" y="16040"/>
                  </a:lnTo>
                  <a:lnTo>
                    <a:pt x="228" y="16524"/>
                  </a:lnTo>
                  <a:lnTo>
                    <a:pt x="155" y="17009"/>
                  </a:lnTo>
                  <a:lnTo>
                    <a:pt x="104" y="17493"/>
                  </a:lnTo>
                  <a:lnTo>
                    <a:pt x="60" y="17985"/>
                  </a:lnTo>
                  <a:lnTo>
                    <a:pt x="23" y="18484"/>
                  </a:lnTo>
                  <a:lnTo>
                    <a:pt x="8" y="18983"/>
                  </a:lnTo>
                  <a:lnTo>
                    <a:pt x="1" y="19482"/>
                  </a:lnTo>
                  <a:lnTo>
                    <a:pt x="1" y="19482"/>
                  </a:lnTo>
                  <a:lnTo>
                    <a:pt x="8" y="19988"/>
                  </a:lnTo>
                  <a:lnTo>
                    <a:pt x="23" y="20487"/>
                  </a:lnTo>
                  <a:lnTo>
                    <a:pt x="60" y="20978"/>
                  </a:lnTo>
                  <a:lnTo>
                    <a:pt x="104" y="21470"/>
                  </a:lnTo>
                  <a:lnTo>
                    <a:pt x="155" y="21962"/>
                  </a:lnTo>
                  <a:lnTo>
                    <a:pt x="228" y="22446"/>
                  </a:lnTo>
                  <a:lnTo>
                    <a:pt x="309" y="22930"/>
                  </a:lnTo>
                  <a:lnTo>
                    <a:pt x="397" y="23407"/>
                  </a:lnTo>
                  <a:lnTo>
                    <a:pt x="500" y="23877"/>
                  </a:lnTo>
                  <a:lnTo>
                    <a:pt x="617" y="24346"/>
                  </a:lnTo>
                  <a:lnTo>
                    <a:pt x="742" y="24809"/>
                  </a:lnTo>
                  <a:lnTo>
                    <a:pt x="881" y="25271"/>
                  </a:lnTo>
                  <a:lnTo>
                    <a:pt x="1028" y="25726"/>
                  </a:lnTo>
                  <a:lnTo>
                    <a:pt x="1182" y="26174"/>
                  </a:lnTo>
                  <a:lnTo>
                    <a:pt x="1351" y="26621"/>
                  </a:lnTo>
                  <a:lnTo>
                    <a:pt x="1535" y="27061"/>
                  </a:lnTo>
                  <a:lnTo>
                    <a:pt x="1725" y="27494"/>
                  </a:lnTo>
                  <a:lnTo>
                    <a:pt x="1923" y="27920"/>
                  </a:lnTo>
                  <a:lnTo>
                    <a:pt x="2136" y="28346"/>
                  </a:lnTo>
                  <a:lnTo>
                    <a:pt x="2356" y="28764"/>
                  </a:lnTo>
                  <a:lnTo>
                    <a:pt x="2584" y="29175"/>
                  </a:lnTo>
                  <a:lnTo>
                    <a:pt x="2826" y="29578"/>
                  </a:lnTo>
                  <a:lnTo>
                    <a:pt x="3075" y="29975"/>
                  </a:lnTo>
                  <a:lnTo>
                    <a:pt x="3332" y="30371"/>
                  </a:lnTo>
                  <a:lnTo>
                    <a:pt x="3596" y="30752"/>
                  </a:lnTo>
                  <a:lnTo>
                    <a:pt x="3875" y="31134"/>
                  </a:lnTo>
                  <a:lnTo>
                    <a:pt x="4161" y="31501"/>
                  </a:lnTo>
                  <a:lnTo>
                    <a:pt x="4455" y="31868"/>
                  </a:lnTo>
                  <a:lnTo>
                    <a:pt x="4756" y="32227"/>
                  </a:lnTo>
                  <a:lnTo>
                    <a:pt x="5071" y="32572"/>
                  </a:lnTo>
                  <a:lnTo>
                    <a:pt x="5387" y="32917"/>
                  </a:lnTo>
                  <a:lnTo>
                    <a:pt x="5717" y="33254"/>
                  </a:lnTo>
                  <a:lnTo>
                    <a:pt x="6047" y="33577"/>
                  </a:lnTo>
                  <a:lnTo>
                    <a:pt x="6392" y="33900"/>
                  </a:lnTo>
                  <a:lnTo>
                    <a:pt x="6737" y="34208"/>
                  </a:lnTo>
                  <a:lnTo>
                    <a:pt x="7096" y="34509"/>
                  </a:lnTo>
                  <a:lnTo>
                    <a:pt x="7463" y="34803"/>
                  </a:lnTo>
                  <a:lnTo>
                    <a:pt x="7838" y="35089"/>
                  </a:lnTo>
                  <a:lnTo>
                    <a:pt x="8212" y="35368"/>
                  </a:lnTo>
                  <a:lnTo>
                    <a:pt x="8601" y="35632"/>
                  </a:lnTo>
                  <a:lnTo>
                    <a:pt x="8990" y="35889"/>
                  </a:lnTo>
                  <a:lnTo>
                    <a:pt x="9386" y="36138"/>
                  </a:lnTo>
                  <a:lnTo>
                    <a:pt x="9797" y="36380"/>
                  </a:lnTo>
                  <a:lnTo>
                    <a:pt x="10208" y="36608"/>
                  </a:lnTo>
                  <a:lnTo>
                    <a:pt x="10619" y="36828"/>
                  </a:lnTo>
                  <a:lnTo>
                    <a:pt x="11044" y="37041"/>
                  </a:lnTo>
                  <a:lnTo>
                    <a:pt x="11470" y="37239"/>
                  </a:lnTo>
                  <a:lnTo>
                    <a:pt x="11910" y="37430"/>
                  </a:lnTo>
                  <a:lnTo>
                    <a:pt x="12343" y="37613"/>
                  </a:lnTo>
                  <a:lnTo>
                    <a:pt x="12791" y="37782"/>
                  </a:lnTo>
                  <a:lnTo>
                    <a:pt x="13238" y="37936"/>
                  </a:lnTo>
                  <a:lnTo>
                    <a:pt x="13693" y="38083"/>
                  </a:lnTo>
                  <a:lnTo>
                    <a:pt x="14155" y="38222"/>
                  </a:lnTo>
                  <a:lnTo>
                    <a:pt x="14618" y="38347"/>
                  </a:lnTo>
                  <a:lnTo>
                    <a:pt x="15087" y="38464"/>
                  </a:lnTo>
                  <a:lnTo>
                    <a:pt x="15564" y="38567"/>
                  </a:lnTo>
                  <a:lnTo>
                    <a:pt x="16041" y="38655"/>
                  </a:lnTo>
                  <a:lnTo>
                    <a:pt x="16518" y="38736"/>
                  </a:lnTo>
                  <a:lnTo>
                    <a:pt x="17002" y="38809"/>
                  </a:lnTo>
                  <a:lnTo>
                    <a:pt x="17494" y="38860"/>
                  </a:lnTo>
                  <a:lnTo>
                    <a:pt x="17986" y="38904"/>
                  </a:lnTo>
                  <a:lnTo>
                    <a:pt x="18485" y="38941"/>
                  </a:lnTo>
                  <a:lnTo>
                    <a:pt x="18984" y="38956"/>
                  </a:lnTo>
                  <a:lnTo>
                    <a:pt x="19483" y="38963"/>
                  </a:lnTo>
                  <a:lnTo>
                    <a:pt x="19483" y="38963"/>
                  </a:lnTo>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01" name="Google Shape;301;p17"/>
            <p:cNvSpPr/>
            <p:nvPr/>
          </p:nvSpPr>
          <p:spPr>
            <a:xfrm>
              <a:off x="3632950" y="548125"/>
              <a:ext cx="354075" cy="354075"/>
            </a:xfrm>
            <a:custGeom>
              <a:avLst/>
              <a:gdLst/>
              <a:ahLst/>
              <a:cxnLst/>
              <a:rect l="l" t="t" r="r" b="b"/>
              <a:pathLst>
                <a:path w="14163" h="14163" fill="none" extrusionOk="0">
                  <a:moveTo>
                    <a:pt x="7082" y="1"/>
                  </a:moveTo>
                  <a:lnTo>
                    <a:pt x="7082" y="1"/>
                  </a:lnTo>
                  <a:lnTo>
                    <a:pt x="7265" y="1"/>
                  </a:lnTo>
                  <a:lnTo>
                    <a:pt x="7448" y="8"/>
                  </a:lnTo>
                  <a:lnTo>
                    <a:pt x="7624" y="23"/>
                  </a:lnTo>
                  <a:lnTo>
                    <a:pt x="7808" y="37"/>
                  </a:lnTo>
                  <a:lnTo>
                    <a:pt x="7984" y="59"/>
                  </a:lnTo>
                  <a:lnTo>
                    <a:pt x="8160" y="81"/>
                  </a:lnTo>
                  <a:lnTo>
                    <a:pt x="8336" y="111"/>
                  </a:lnTo>
                  <a:lnTo>
                    <a:pt x="8505" y="147"/>
                  </a:lnTo>
                  <a:lnTo>
                    <a:pt x="8681" y="184"/>
                  </a:lnTo>
                  <a:lnTo>
                    <a:pt x="8850" y="228"/>
                  </a:lnTo>
                  <a:lnTo>
                    <a:pt x="9187" y="324"/>
                  </a:lnTo>
                  <a:lnTo>
                    <a:pt x="9518" y="434"/>
                  </a:lnTo>
                  <a:lnTo>
                    <a:pt x="9833" y="558"/>
                  </a:lnTo>
                  <a:lnTo>
                    <a:pt x="10149" y="698"/>
                  </a:lnTo>
                  <a:lnTo>
                    <a:pt x="10457" y="859"/>
                  </a:lnTo>
                  <a:lnTo>
                    <a:pt x="10750" y="1028"/>
                  </a:lnTo>
                  <a:lnTo>
                    <a:pt x="11037" y="1211"/>
                  </a:lnTo>
                  <a:lnTo>
                    <a:pt x="11315" y="1410"/>
                  </a:lnTo>
                  <a:lnTo>
                    <a:pt x="11587" y="1622"/>
                  </a:lnTo>
                  <a:lnTo>
                    <a:pt x="11844" y="1842"/>
                  </a:lnTo>
                  <a:lnTo>
                    <a:pt x="12086" y="2077"/>
                  </a:lnTo>
                  <a:lnTo>
                    <a:pt x="12321" y="2327"/>
                  </a:lnTo>
                  <a:lnTo>
                    <a:pt x="12548" y="2584"/>
                  </a:lnTo>
                  <a:lnTo>
                    <a:pt x="12754" y="2848"/>
                  </a:lnTo>
                  <a:lnTo>
                    <a:pt x="12952" y="3127"/>
                  </a:lnTo>
                  <a:lnTo>
                    <a:pt x="13135" y="3413"/>
                  </a:lnTo>
                  <a:lnTo>
                    <a:pt x="13311" y="3714"/>
                  </a:lnTo>
                  <a:lnTo>
                    <a:pt x="13465" y="4014"/>
                  </a:lnTo>
                  <a:lnTo>
                    <a:pt x="13605" y="4330"/>
                  </a:lnTo>
                  <a:lnTo>
                    <a:pt x="13737" y="4653"/>
                  </a:lnTo>
                  <a:lnTo>
                    <a:pt x="13847" y="4983"/>
                  </a:lnTo>
                  <a:lnTo>
                    <a:pt x="13942" y="5313"/>
                  </a:lnTo>
                  <a:lnTo>
                    <a:pt x="13979" y="5489"/>
                  </a:lnTo>
                  <a:lnTo>
                    <a:pt x="14023" y="5658"/>
                  </a:lnTo>
                  <a:lnTo>
                    <a:pt x="14052" y="5834"/>
                  </a:lnTo>
                  <a:lnTo>
                    <a:pt x="14082" y="6010"/>
                  </a:lnTo>
                  <a:lnTo>
                    <a:pt x="14104" y="6186"/>
                  </a:lnTo>
                  <a:lnTo>
                    <a:pt x="14126" y="6362"/>
                  </a:lnTo>
                  <a:lnTo>
                    <a:pt x="14140" y="6539"/>
                  </a:lnTo>
                  <a:lnTo>
                    <a:pt x="14155" y="6722"/>
                  </a:lnTo>
                  <a:lnTo>
                    <a:pt x="14162" y="6898"/>
                  </a:lnTo>
                  <a:lnTo>
                    <a:pt x="14162" y="7082"/>
                  </a:lnTo>
                  <a:lnTo>
                    <a:pt x="14162" y="7082"/>
                  </a:lnTo>
                  <a:lnTo>
                    <a:pt x="14162" y="7265"/>
                  </a:lnTo>
                  <a:lnTo>
                    <a:pt x="14155" y="7448"/>
                  </a:lnTo>
                  <a:lnTo>
                    <a:pt x="14140" y="7625"/>
                  </a:lnTo>
                  <a:lnTo>
                    <a:pt x="14126" y="7808"/>
                  </a:lnTo>
                  <a:lnTo>
                    <a:pt x="14104" y="7984"/>
                  </a:lnTo>
                  <a:lnTo>
                    <a:pt x="14082" y="8160"/>
                  </a:lnTo>
                  <a:lnTo>
                    <a:pt x="14052" y="8336"/>
                  </a:lnTo>
                  <a:lnTo>
                    <a:pt x="14023" y="8512"/>
                  </a:lnTo>
                  <a:lnTo>
                    <a:pt x="13979" y="8681"/>
                  </a:lnTo>
                  <a:lnTo>
                    <a:pt x="13942" y="8850"/>
                  </a:lnTo>
                  <a:lnTo>
                    <a:pt x="13847" y="9188"/>
                  </a:lnTo>
                  <a:lnTo>
                    <a:pt x="13737" y="9518"/>
                  </a:lnTo>
                  <a:lnTo>
                    <a:pt x="13605" y="9841"/>
                  </a:lnTo>
                  <a:lnTo>
                    <a:pt x="13465" y="10149"/>
                  </a:lnTo>
                  <a:lnTo>
                    <a:pt x="13311" y="10457"/>
                  </a:lnTo>
                  <a:lnTo>
                    <a:pt x="13135" y="10750"/>
                  </a:lnTo>
                  <a:lnTo>
                    <a:pt x="12952" y="11037"/>
                  </a:lnTo>
                  <a:lnTo>
                    <a:pt x="12754" y="11315"/>
                  </a:lnTo>
                  <a:lnTo>
                    <a:pt x="12548" y="11587"/>
                  </a:lnTo>
                  <a:lnTo>
                    <a:pt x="12321" y="11844"/>
                  </a:lnTo>
                  <a:lnTo>
                    <a:pt x="12086" y="12086"/>
                  </a:lnTo>
                  <a:lnTo>
                    <a:pt x="11844" y="12321"/>
                  </a:lnTo>
                  <a:lnTo>
                    <a:pt x="11587" y="12548"/>
                  </a:lnTo>
                  <a:lnTo>
                    <a:pt x="11315" y="12754"/>
                  </a:lnTo>
                  <a:lnTo>
                    <a:pt x="11037" y="12952"/>
                  </a:lnTo>
                  <a:lnTo>
                    <a:pt x="10750" y="13135"/>
                  </a:lnTo>
                  <a:lnTo>
                    <a:pt x="10457" y="13311"/>
                  </a:lnTo>
                  <a:lnTo>
                    <a:pt x="10149" y="13465"/>
                  </a:lnTo>
                  <a:lnTo>
                    <a:pt x="9833" y="13605"/>
                  </a:lnTo>
                  <a:lnTo>
                    <a:pt x="9518" y="13737"/>
                  </a:lnTo>
                  <a:lnTo>
                    <a:pt x="9187" y="13847"/>
                  </a:lnTo>
                  <a:lnTo>
                    <a:pt x="8850" y="13942"/>
                  </a:lnTo>
                  <a:lnTo>
                    <a:pt x="8681" y="13979"/>
                  </a:lnTo>
                  <a:lnTo>
                    <a:pt x="8505" y="14023"/>
                  </a:lnTo>
                  <a:lnTo>
                    <a:pt x="8336" y="14052"/>
                  </a:lnTo>
                  <a:lnTo>
                    <a:pt x="8160" y="14082"/>
                  </a:lnTo>
                  <a:lnTo>
                    <a:pt x="7984" y="14104"/>
                  </a:lnTo>
                  <a:lnTo>
                    <a:pt x="7808" y="14126"/>
                  </a:lnTo>
                  <a:lnTo>
                    <a:pt x="7624" y="14140"/>
                  </a:lnTo>
                  <a:lnTo>
                    <a:pt x="7448" y="14155"/>
                  </a:lnTo>
                  <a:lnTo>
                    <a:pt x="7265" y="14162"/>
                  </a:lnTo>
                  <a:lnTo>
                    <a:pt x="7082" y="14162"/>
                  </a:lnTo>
                  <a:lnTo>
                    <a:pt x="7082" y="14162"/>
                  </a:lnTo>
                  <a:lnTo>
                    <a:pt x="6898" y="14162"/>
                  </a:lnTo>
                  <a:lnTo>
                    <a:pt x="6715" y="14155"/>
                  </a:lnTo>
                  <a:lnTo>
                    <a:pt x="6539" y="14140"/>
                  </a:lnTo>
                  <a:lnTo>
                    <a:pt x="6355" y="14126"/>
                  </a:lnTo>
                  <a:lnTo>
                    <a:pt x="6179" y="14104"/>
                  </a:lnTo>
                  <a:lnTo>
                    <a:pt x="6003" y="14082"/>
                  </a:lnTo>
                  <a:lnTo>
                    <a:pt x="5827" y="14052"/>
                  </a:lnTo>
                  <a:lnTo>
                    <a:pt x="5658" y="14023"/>
                  </a:lnTo>
                  <a:lnTo>
                    <a:pt x="5482" y="13979"/>
                  </a:lnTo>
                  <a:lnTo>
                    <a:pt x="5313" y="13942"/>
                  </a:lnTo>
                  <a:lnTo>
                    <a:pt x="4976" y="13847"/>
                  </a:lnTo>
                  <a:lnTo>
                    <a:pt x="4645" y="13737"/>
                  </a:lnTo>
                  <a:lnTo>
                    <a:pt x="4330" y="13605"/>
                  </a:lnTo>
                  <a:lnTo>
                    <a:pt x="4014" y="13465"/>
                  </a:lnTo>
                  <a:lnTo>
                    <a:pt x="3706" y="13311"/>
                  </a:lnTo>
                  <a:lnTo>
                    <a:pt x="3413" y="13135"/>
                  </a:lnTo>
                  <a:lnTo>
                    <a:pt x="3126" y="12952"/>
                  </a:lnTo>
                  <a:lnTo>
                    <a:pt x="2848" y="12754"/>
                  </a:lnTo>
                  <a:lnTo>
                    <a:pt x="2576" y="12548"/>
                  </a:lnTo>
                  <a:lnTo>
                    <a:pt x="2319" y="12321"/>
                  </a:lnTo>
                  <a:lnTo>
                    <a:pt x="2077" y="12086"/>
                  </a:lnTo>
                  <a:lnTo>
                    <a:pt x="1842" y="11844"/>
                  </a:lnTo>
                  <a:lnTo>
                    <a:pt x="1615" y="11587"/>
                  </a:lnTo>
                  <a:lnTo>
                    <a:pt x="1409" y="11315"/>
                  </a:lnTo>
                  <a:lnTo>
                    <a:pt x="1211" y="11037"/>
                  </a:lnTo>
                  <a:lnTo>
                    <a:pt x="1028" y="10750"/>
                  </a:lnTo>
                  <a:lnTo>
                    <a:pt x="852" y="10457"/>
                  </a:lnTo>
                  <a:lnTo>
                    <a:pt x="698" y="10149"/>
                  </a:lnTo>
                  <a:lnTo>
                    <a:pt x="558" y="9841"/>
                  </a:lnTo>
                  <a:lnTo>
                    <a:pt x="426" y="9518"/>
                  </a:lnTo>
                  <a:lnTo>
                    <a:pt x="316" y="9188"/>
                  </a:lnTo>
                  <a:lnTo>
                    <a:pt x="221" y="8850"/>
                  </a:lnTo>
                  <a:lnTo>
                    <a:pt x="184" y="8681"/>
                  </a:lnTo>
                  <a:lnTo>
                    <a:pt x="140" y="8512"/>
                  </a:lnTo>
                  <a:lnTo>
                    <a:pt x="111" y="8336"/>
                  </a:lnTo>
                  <a:lnTo>
                    <a:pt x="81" y="8160"/>
                  </a:lnTo>
                  <a:lnTo>
                    <a:pt x="59" y="7984"/>
                  </a:lnTo>
                  <a:lnTo>
                    <a:pt x="37" y="7808"/>
                  </a:lnTo>
                  <a:lnTo>
                    <a:pt x="23" y="7625"/>
                  </a:lnTo>
                  <a:lnTo>
                    <a:pt x="8" y="7448"/>
                  </a:lnTo>
                  <a:lnTo>
                    <a:pt x="1" y="7265"/>
                  </a:lnTo>
                  <a:lnTo>
                    <a:pt x="1" y="7082"/>
                  </a:lnTo>
                  <a:lnTo>
                    <a:pt x="1" y="7082"/>
                  </a:lnTo>
                  <a:lnTo>
                    <a:pt x="1" y="6898"/>
                  </a:lnTo>
                  <a:lnTo>
                    <a:pt x="8" y="6722"/>
                  </a:lnTo>
                  <a:lnTo>
                    <a:pt x="23" y="6539"/>
                  </a:lnTo>
                  <a:lnTo>
                    <a:pt x="37" y="6362"/>
                  </a:lnTo>
                  <a:lnTo>
                    <a:pt x="59" y="6186"/>
                  </a:lnTo>
                  <a:lnTo>
                    <a:pt x="81" y="6010"/>
                  </a:lnTo>
                  <a:lnTo>
                    <a:pt x="111" y="5834"/>
                  </a:lnTo>
                  <a:lnTo>
                    <a:pt x="140" y="5658"/>
                  </a:lnTo>
                  <a:lnTo>
                    <a:pt x="184" y="5489"/>
                  </a:lnTo>
                  <a:lnTo>
                    <a:pt x="221" y="5313"/>
                  </a:lnTo>
                  <a:lnTo>
                    <a:pt x="316" y="4983"/>
                  </a:lnTo>
                  <a:lnTo>
                    <a:pt x="426" y="4653"/>
                  </a:lnTo>
                  <a:lnTo>
                    <a:pt x="558" y="4330"/>
                  </a:lnTo>
                  <a:lnTo>
                    <a:pt x="698" y="4014"/>
                  </a:lnTo>
                  <a:lnTo>
                    <a:pt x="852" y="3714"/>
                  </a:lnTo>
                  <a:lnTo>
                    <a:pt x="1028" y="3413"/>
                  </a:lnTo>
                  <a:lnTo>
                    <a:pt x="1211" y="3127"/>
                  </a:lnTo>
                  <a:lnTo>
                    <a:pt x="1409" y="2848"/>
                  </a:lnTo>
                  <a:lnTo>
                    <a:pt x="1615" y="2584"/>
                  </a:lnTo>
                  <a:lnTo>
                    <a:pt x="1842" y="2327"/>
                  </a:lnTo>
                  <a:lnTo>
                    <a:pt x="2077" y="2077"/>
                  </a:lnTo>
                  <a:lnTo>
                    <a:pt x="2319" y="1842"/>
                  </a:lnTo>
                  <a:lnTo>
                    <a:pt x="2576" y="1622"/>
                  </a:lnTo>
                  <a:lnTo>
                    <a:pt x="2848" y="1410"/>
                  </a:lnTo>
                  <a:lnTo>
                    <a:pt x="3126" y="1211"/>
                  </a:lnTo>
                  <a:lnTo>
                    <a:pt x="3413" y="1028"/>
                  </a:lnTo>
                  <a:lnTo>
                    <a:pt x="3706" y="859"/>
                  </a:lnTo>
                  <a:lnTo>
                    <a:pt x="4014" y="698"/>
                  </a:lnTo>
                  <a:lnTo>
                    <a:pt x="4330" y="558"/>
                  </a:lnTo>
                  <a:lnTo>
                    <a:pt x="4645" y="434"/>
                  </a:lnTo>
                  <a:lnTo>
                    <a:pt x="4976" y="324"/>
                  </a:lnTo>
                  <a:lnTo>
                    <a:pt x="5313" y="228"/>
                  </a:lnTo>
                  <a:lnTo>
                    <a:pt x="5482" y="184"/>
                  </a:lnTo>
                  <a:lnTo>
                    <a:pt x="5658" y="147"/>
                  </a:lnTo>
                  <a:lnTo>
                    <a:pt x="5827" y="111"/>
                  </a:lnTo>
                  <a:lnTo>
                    <a:pt x="6003" y="81"/>
                  </a:lnTo>
                  <a:lnTo>
                    <a:pt x="6179" y="59"/>
                  </a:lnTo>
                  <a:lnTo>
                    <a:pt x="6355" y="37"/>
                  </a:lnTo>
                  <a:lnTo>
                    <a:pt x="6539" y="23"/>
                  </a:lnTo>
                  <a:lnTo>
                    <a:pt x="6715" y="8"/>
                  </a:lnTo>
                  <a:lnTo>
                    <a:pt x="6898" y="1"/>
                  </a:lnTo>
                  <a:lnTo>
                    <a:pt x="7082" y="1"/>
                  </a:lnTo>
                  <a:lnTo>
                    <a:pt x="7082" y="1"/>
                  </a:lnTo>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02" name="Google Shape;302;p17"/>
            <p:cNvSpPr/>
            <p:nvPr/>
          </p:nvSpPr>
          <p:spPr>
            <a:xfrm>
              <a:off x="3809975" y="548125"/>
              <a:ext cx="25" cy="25"/>
            </a:xfrm>
            <a:custGeom>
              <a:avLst/>
              <a:gdLst/>
              <a:ahLst/>
              <a:cxnLst/>
              <a:rect l="l" t="t" r="r" b="b"/>
              <a:pathLst>
                <a:path w="1" h="1" fill="none" extrusionOk="0">
                  <a:moveTo>
                    <a:pt x="1" y="1"/>
                  </a:moveTo>
                  <a:lnTo>
                    <a:pt x="1" y="1"/>
                  </a:lnTo>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03" name="Google Shape;303;p17"/>
            <p:cNvSpPr/>
            <p:nvPr/>
          </p:nvSpPr>
          <p:spPr>
            <a:xfrm>
              <a:off x="5436550" y="382850"/>
              <a:ext cx="1011350" cy="624100"/>
            </a:xfrm>
            <a:custGeom>
              <a:avLst/>
              <a:gdLst/>
              <a:ahLst/>
              <a:cxnLst/>
              <a:rect l="l" t="t" r="r" b="b"/>
              <a:pathLst>
                <a:path w="40454" h="24964" extrusionOk="0">
                  <a:moveTo>
                    <a:pt x="7375" y="0"/>
                  </a:moveTo>
                  <a:lnTo>
                    <a:pt x="1" y="9972"/>
                  </a:lnTo>
                  <a:lnTo>
                    <a:pt x="20297" y="24963"/>
                  </a:lnTo>
                  <a:lnTo>
                    <a:pt x="40454" y="10046"/>
                  </a:lnTo>
                  <a:lnTo>
                    <a:pt x="33079" y="81"/>
                  </a:lnTo>
                  <a:lnTo>
                    <a:pt x="20290" y="9547"/>
                  </a:lnTo>
                  <a:lnTo>
                    <a:pt x="7375"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04" name="Google Shape;304;p17"/>
            <p:cNvSpPr/>
            <p:nvPr/>
          </p:nvSpPr>
          <p:spPr>
            <a:xfrm>
              <a:off x="5436550" y="382850"/>
              <a:ext cx="1011350" cy="624100"/>
            </a:xfrm>
            <a:custGeom>
              <a:avLst/>
              <a:gdLst/>
              <a:ahLst/>
              <a:cxnLst/>
              <a:rect l="l" t="t" r="r" b="b"/>
              <a:pathLst>
                <a:path w="40454" h="24964" fill="none" extrusionOk="0">
                  <a:moveTo>
                    <a:pt x="40454" y="10046"/>
                  </a:moveTo>
                  <a:lnTo>
                    <a:pt x="33079" y="81"/>
                  </a:lnTo>
                  <a:lnTo>
                    <a:pt x="20290" y="9547"/>
                  </a:lnTo>
                  <a:lnTo>
                    <a:pt x="7375" y="0"/>
                  </a:lnTo>
                  <a:lnTo>
                    <a:pt x="1" y="9972"/>
                  </a:lnTo>
                  <a:lnTo>
                    <a:pt x="20297" y="24963"/>
                  </a:lnTo>
                  <a:lnTo>
                    <a:pt x="40454" y="10046"/>
                  </a:lnTo>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05" name="Google Shape;305;p17"/>
            <p:cNvSpPr/>
            <p:nvPr/>
          </p:nvSpPr>
          <p:spPr>
            <a:xfrm>
              <a:off x="6447875" y="633975"/>
              <a:ext cx="25" cy="25"/>
            </a:xfrm>
            <a:custGeom>
              <a:avLst/>
              <a:gdLst/>
              <a:ahLst/>
              <a:cxnLst/>
              <a:rect l="l" t="t" r="r" b="b"/>
              <a:pathLst>
                <a:path w="1" h="1" fill="none" extrusionOk="0">
                  <a:moveTo>
                    <a:pt x="1" y="1"/>
                  </a:moveTo>
                  <a:lnTo>
                    <a:pt x="1" y="1"/>
                  </a:lnTo>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grpSp>
        <p:nvGrpSpPr>
          <p:cNvPr id="306" name="Google Shape;306;p17"/>
          <p:cNvGrpSpPr/>
          <p:nvPr/>
        </p:nvGrpSpPr>
        <p:grpSpPr>
          <a:xfrm>
            <a:off x="7070543" y="1076050"/>
            <a:ext cx="653043" cy="683133"/>
            <a:chOff x="1131400" y="238125"/>
            <a:chExt cx="5357200" cy="5238750"/>
          </a:xfrm>
        </p:grpSpPr>
        <p:sp>
          <p:nvSpPr>
            <p:cNvPr id="307" name="Google Shape;307;p17"/>
            <p:cNvSpPr/>
            <p:nvPr/>
          </p:nvSpPr>
          <p:spPr>
            <a:xfrm>
              <a:off x="1138275" y="238125"/>
              <a:ext cx="5350325" cy="5238750"/>
            </a:xfrm>
            <a:custGeom>
              <a:avLst/>
              <a:gdLst/>
              <a:ahLst/>
              <a:cxnLst/>
              <a:rect l="l" t="t" r="r" b="b"/>
              <a:pathLst>
                <a:path w="214013" h="209550" extrusionOk="0">
                  <a:moveTo>
                    <a:pt x="136855" y="12578"/>
                  </a:moveTo>
                  <a:lnTo>
                    <a:pt x="136855" y="28945"/>
                  </a:lnTo>
                  <a:lnTo>
                    <a:pt x="114685" y="28945"/>
                  </a:lnTo>
                  <a:lnTo>
                    <a:pt x="114685" y="12578"/>
                  </a:lnTo>
                  <a:close/>
                  <a:moveTo>
                    <a:pt x="108025" y="71784"/>
                  </a:moveTo>
                  <a:lnTo>
                    <a:pt x="118145" y="88083"/>
                  </a:lnTo>
                  <a:lnTo>
                    <a:pt x="108209" y="99849"/>
                  </a:lnTo>
                  <a:lnTo>
                    <a:pt x="97415" y="88014"/>
                  </a:lnTo>
                  <a:lnTo>
                    <a:pt x="108025" y="71784"/>
                  </a:lnTo>
                  <a:close/>
                  <a:moveTo>
                    <a:pt x="90303" y="98884"/>
                  </a:moveTo>
                  <a:lnTo>
                    <a:pt x="108576" y="118918"/>
                  </a:lnTo>
                  <a:lnTo>
                    <a:pt x="125119" y="99321"/>
                  </a:lnTo>
                  <a:lnTo>
                    <a:pt x="137996" y="120067"/>
                  </a:lnTo>
                  <a:lnTo>
                    <a:pt x="148284" y="100063"/>
                  </a:lnTo>
                  <a:lnTo>
                    <a:pt x="195900" y="170423"/>
                  </a:lnTo>
                  <a:lnTo>
                    <a:pt x="18029" y="170423"/>
                  </a:lnTo>
                  <a:lnTo>
                    <a:pt x="65324" y="99543"/>
                  </a:lnTo>
                  <a:lnTo>
                    <a:pt x="77021" y="119186"/>
                  </a:lnTo>
                  <a:lnTo>
                    <a:pt x="90303" y="98884"/>
                  </a:lnTo>
                  <a:close/>
                  <a:moveTo>
                    <a:pt x="201527" y="182994"/>
                  </a:moveTo>
                  <a:lnTo>
                    <a:pt x="201527" y="196972"/>
                  </a:lnTo>
                  <a:lnTo>
                    <a:pt x="12486" y="196972"/>
                  </a:lnTo>
                  <a:lnTo>
                    <a:pt x="12486" y="182994"/>
                  </a:lnTo>
                  <a:close/>
                  <a:moveTo>
                    <a:pt x="102107" y="0"/>
                  </a:moveTo>
                  <a:lnTo>
                    <a:pt x="102107" y="57859"/>
                  </a:lnTo>
                  <a:lnTo>
                    <a:pt x="77526" y="95447"/>
                  </a:lnTo>
                  <a:lnTo>
                    <a:pt x="65936" y="75972"/>
                  </a:lnTo>
                  <a:lnTo>
                    <a:pt x="1" y="174772"/>
                  </a:lnTo>
                  <a:lnTo>
                    <a:pt x="1" y="209550"/>
                  </a:lnTo>
                  <a:lnTo>
                    <a:pt x="214013" y="209550"/>
                  </a:lnTo>
                  <a:lnTo>
                    <a:pt x="214013" y="174749"/>
                  </a:lnTo>
                  <a:lnTo>
                    <a:pt x="146807" y="75444"/>
                  </a:lnTo>
                  <a:lnTo>
                    <a:pt x="136970" y="94567"/>
                  </a:lnTo>
                  <a:lnTo>
                    <a:pt x="114685" y="58648"/>
                  </a:lnTo>
                  <a:lnTo>
                    <a:pt x="114685" y="41515"/>
                  </a:lnTo>
                  <a:lnTo>
                    <a:pt x="149433" y="41515"/>
                  </a:lnTo>
                  <a:lnTo>
                    <a:pt x="149433"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08" name="Google Shape;308;p17"/>
            <p:cNvSpPr/>
            <p:nvPr/>
          </p:nvSpPr>
          <p:spPr>
            <a:xfrm>
              <a:off x="1138275" y="238125"/>
              <a:ext cx="5350325" cy="5238750"/>
            </a:xfrm>
            <a:custGeom>
              <a:avLst/>
              <a:gdLst/>
              <a:ahLst/>
              <a:cxnLst/>
              <a:rect l="l" t="t" r="r" b="b"/>
              <a:pathLst>
                <a:path w="214013" h="209550" fill="none" extrusionOk="0">
                  <a:moveTo>
                    <a:pt x="214013" y="209550"/>
                  </a:moveTo>
                  <a:lnTo>
                    <a:pt x="214013" y="174749"/>
                  </a:lnTo>
                  <a:lnTo>
                    <a:pt x="146807" y="75444"/>
                  </a:lnTo>
                  <a:lnTo>
                    <a:pt x="136970" y="94567"/>
                  </a:lnTo>
                  <a:lnTo>
                    <a:pt x="114685" y="58648"/>
                  </a:lnTo>
                  <a:lnTo>
                    <a:pt x="114685" y="41515"/>
                  </a:lnTo>
                  <a:lnTo>
                    <a:pt x="149433" y="41515"/>
                  </a:lnTo>
                  <a:lnTo>
                    <a:pt x="149433" y="0"/>
                  </a:lnTo>
                  <a:lnTo>
                    <a:pt x="102107" y="0"/>
                  </a:lnTo>
                  <a:lnTo>
                    <a:pt x="102107" y="57859"/>
                  </a:lnTo>
                  <a:lnTo>
                    <a:pt x="77526" y="95447"/>
                  </a:lnTo>
                  <a:lnTo>
                    <a:pt x="65936" y="75972"/>
                  </a:lnTo>
                  <a:lnTo>
                    <a:pt x="1" y="174772"/>
                  </a:lnTo>
                  <a:lnTo>
                    <a:pt x="1" y="209550"/>
                  </a:lnTo>
                  <a:lnTo>
                    <a:pt x="214013" y="209550"/>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09" name="Google Shape;309;p17"/>
            <p:cNvSpPr/>
            <p:nvPr/>
          </p:nvSpPr>
          <p:spPr>
            <a:xfrm>
              <a:off x="4005400" y="552550"/>
              <a:ext cx="554250" cy="409200"/>
            </a:xfrm>
            <a:custGeom>
              <a:avLst/>
              <a:gdLst/>
              <a:ahLst/>
              <a:cxnLst/>
              <a:rect l="l" t="t" r="r" b="b"/>
              <a:pathLst>
                <a:path w="22170" h="16368" fill="none" extrusionOk="0">
                  <a:moveTo>
                    <a:pt x="0" y="1"/>
                  </a:moveTo>
                  <a:lnTo>
                    <a:pt x="22170" y="1"/>
                  </a:lnTo>
                  <a:lnTo>
                    <a:pt x="22170" y="16368"/>
                  </a:lnTo>
                  <a:lnTo>
                    <a:pt x="0" y="16368"/>
                  </a:lnTo>
                  <a:lnTo>
                    <a:pt x="0" y="1"/>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10" name="Google Shape;310;p17"/>
            <p:cNvSpPr/>
            <p:nvPr/>
          </p:nvSpPr>
          <p:spPr>
            <a:xfrm>
              <a:off x="3573625" y="2032725"/>
              <a:ext cx="518300" cy="701625"/>
            </a:xfrm>
            <a:custGeom>
              <a:avLst/>
              <a:gdLst/>
              <a:ahLst/>
              <a:cxnLst/>
              <a:rect l="l" t="t" r="r" b="b"/>
              <a:pathLst>
                <a:path w="20732" h="28065" fill="none" extrusionOk="0">
                  <a:moveTo>
                    <a:pt x="20731" y="16299"/>
                  </a:moveTo>
                  <a:lnTo>
                    <a:pt x="10795" y="28065"/>
                  </a:lnTo>
                  <a:lnTo>
                    <a:pt x="1" y="16230"/>
                  </a:lnTo>
                  <a:lnTo>
                    <a:pt x="10611" y="0"/>
                  </a:lnTo>
                  <a:lnTo>
                    <a:pt x="20731" y="16299"/>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11" name="Google Shape;311;p17"/>
            <p:cNvSpPr/>
            <p:nvPr/>
          </p:nvSpPr>
          <p:spPr>
            <a:xfrm>
              <a:off x="1588975" y="2710225"/>
              <a:ext cx="4446825" cy="1788500"/>
            </a:xfrm>
            <a:custGeom>
              <a:avLst/>
              <a:gdLst/>
              <a:ahLst/>
              <a:cxnLst/>
              <a:rect l="l" t="t" r="r" b="b"/>
              <a:pathLst>
                <a:path w="177873" h="71540" fill="none" extrusionOk="0">
                  <a:moveTo>
                    <a:pt x="58993" y="20302"/>
                  </a:moveTo>
                  <a:lnTo>
                    <a:pt x="72275" y="0"/>
                  </a:lnTo>
                  <a:lnTo>
                    <a:pt x="90548" y="20034"/>
                  </a:lnTo>
                  <a:lnTo>
                    <a:pt x="107091" y="437"/>
                  </a:lnTo>
                  <a:lnTo>
                    <a:pt x="119968" y="21183"/>
                  </a:lnTo>
                  <a:lnTo>
                    <a:pt x="130256" y="1179"/>
                  </a:lnTo>
                  <a:lnTo>
                    <a:pt x="177872" y="71539"/>
                  </a:lnTo>
                  <a:lnTo>
                    <a:pt x="1" y="71539"/>
                  </a:lnTo>
                  <a:lnTo>
                    <a:pt x="47296" y="659"/>
                  </a:lnTo>
                  <a:lnTo>
                    <a:pt x="58993" y="20302"/>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12" name="Google Shape;312;p17"/>
            <p:cNvSpPr/>
            <p:nvPr/>
          </p:nvSpPr>
          <p:spPr>
            <a:xfrm>
              <a:off x="1450425" y="4812950"/>
              <a:ext cx="4726050" cy="349500"/>
            </a:xfrm>
            <a:custGeom>
              <a:avLst/>
              <a:gdLst/>
              <a:ahLst/>
              <a:cxnLst/>
              <a:rect l="l" t="t" r="r" b="b"/>
              <a:pathLst>
                <a:path w="189042" h="13980" fill="none" extrusionOk="0">
                  <a:moveTo>
                    <a:pt x="0" y="13979"/>
                  </a:moveTo>
                  <a:lnTo>
                    <a:pt x="0" y="1"/>
                  </a:lnTo>
                  <a:lnTo>
                    <a:pt x="189041" y="1"/>
                  </a:lnTo>
                  <a:lnTo>
                    <a:pt x="189041" y="13979"/>
                  </a:lnTo>
                  <a:lnTo>
                    <a:pt x="0" y="13979"/>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13" name="Google Shape;313;p17"/>
            <p:cNvSpPr/>
            <p:nvPr/>
          </p:nvSpPr>
          <p:spPr>
            <a:xfrm>
              <a:off x="1450425" y="5162425"/>
              <a:ext cx="25" cy="25"/>
            </a:xfrm>
            <a:custGeom>
              <a:avLst/>
              <a:gdLst/>
              <a:ahLst/>
              <a:cxnLst/>
              <a:rect l="l" t="t" r="r" b="b"/>
              <a:pathLst>
                <a:path w="1" h="1" fill="none" extrusionOk="0">
                  <a:moveTo>
                    <a:pt x="0" y="0"/>
                  </a:moveTo>
                  <a:lnTo>
                    <a:pt x="0" y="0"/>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14" name="Google Shape;314;p17"/>
            <p:cNvSpPr/>
            <p:nvPr/>
          </p:nvSpPr>
          <p:spPr>
            <a:xfrm>
              <a:off x="1895575" y="353525"/>
              <a:ext cx="1006125" cy="1005925"/>
            </a:xfrm>
            <a:custGeom>
              <a:avLst/>
              <a:gdLst/>
              <a:ahLst/>
              <a:cxnLst/>
              <a:rect l="l" t="t" r="r" b="b"/>
              <a:pathLst>
                <a:path w="40245" h="40237" extrusionOk="0">
                  <a:moveTo>
                    <a:pt x="20119" y="12570"/>
                  </a:moveTo>
                  <a:lnTo>
                    <a:pt x="20318" y="12578"/>
                  </a:lnTo>
                  <a:lnTo>
                    <a:pt x="20509" y="12586"/>
                  </a:lnTo>
                  <a:lnTo>
                    <a:pt x="20701" y="12593"/>
                  </a:lnTo>
                  <a:lnTo>
                    <a:pt x="20892" y="12609"/>
                  </a:lnTo>
                  <a:lnTo>
                    <a:pt x="21084" y="12632"/>
                  </a:lnTo>
                  <a:lnTo>
                    <a:pt x="21267" y="12662"/>
                  </a:lnTo>
                  <a:lnTo>
                    <a:pt x="21459" y="12693"/>
                  </a:lnTo>
                  <a:lnTo>
                    <a:pt x="21642" y="12723"/>
                  </a:lnTo>
                  <a:lnTo>
                    <a:pt x="21826" y="12769"/>
                  </a:lnTo>
                  <a:lnTo>
                    <a:pt x="22002" y="12808"/>
                  </a:lnTo>
                  <a:lnTo>
                    <a:pt x="22186" y="12861"/>
                  </a:lnTo>
                  <a:lnTo>
                    <a:pt x="22362" y="12915"/>
                  </a:lnTo>
                  <a:lnTo>
                    <a:pt x="22714" y="13030"/>
                  </a:lnTo>
                  <a:lnTo>
                    <a:pt x="23059" y="13167"/>
                  </a:lnTo>
                  <a:lnTo>
                    <a:pt x="23388" y="13320"/>
                  </a:lnTo>
                  <a:lnTo>
                    <a:pt x="23717" y="13481"/>
                  </a:lnTo>
                  <a:lnTo>
                    <a:pt x="24031" y="13665"/>
                  </a:lnTo>
                  <a:lnTo>
                    <a:pt x="24337" y="13864"/>
                  </a:lnTo>
                  <a:lnTo>
                    <a:pt x="24636" y="14071"/>
                  </a:lnTo>
                  <a:lnTo>
                    <a:pt x="24919" y="14300"/>
                  </a:lnTo>
                  <a:lnTo>
                    <a:pt x="25194" y="14538"/>
                  </a:lnTo>
                  <a:lnTo>
                    <a:pt x="25455" y="14783"/>
                  </a:lnTo>
                  <a:lnTo>
                    <a:pt x="25707" y="15051"/>
                  </a:lnTo>
                  <a:lnTo>
                    <a:pt x="25945" y="15319"/>
                  </a:lnTo>
                  <a:lnTo>
                    <a:pt x="26167" y="15609"/>
                  </a:lnTo>
                  <a:lnTo>
                    <a:pt x="26381" y="15900"/>
                  </a:lnTo>
                  <a:lnTo>
                    <a:pt x="26572" y="16207"/>
                  </a:lnTo>
                  <a:lnTo>
                    <a:pt x="26756" y="16520"/>
                  </a:lnTo>
                  <a:lnTo>
                    <a:pt x="26925" y="16850"/>
                  </a:lnTo>
                  <a:lnTo>
                    <a:pt x="27078" y="17186"/>
                  </a:lnTo>
                  <a:lnTo>
                    <a:pt x="27208" y="17523"/>
                  </a:lnTo>
                  <a:lnTo>
                    <a:pt x="27330" y="17875"/>
                  </a:lnTo>
                  <a:lnTo>
                    <a:pt x="27384" y="18052"/>
                  </a:lnTo>
                  <a:lnTo>
                    <a:pt x="27430" y="18235"/>
                  </a:lnTo>
                  <a:lnTo>
                    <a:pt x="27476" y="18419"/>
                  </a:lnTo>
                  <a:lnTo>
                    <a:pt x="27514" y="18603"/>
                  </a:lnTo>
                  <a:lnTo>
                    <a:pt x="27552" y="18786"/>
                  </a:lnTo>
                  <a:lnTo>
                    <a:pt x="27583" y="18970"/>
                  </a:lnTo>
                  <a:lnTo>
                    <a:pt x="27606" y="19162"/>
                  </a:lnTo>
                  <a:lnTo>
                    <a:pt x="27629" y="19345"/>
                  </a:lnTo>
                  <a:lnTo>
                    <a:pt x="27644" y="19537"/>
                  </a:lnTo>
                  <a:lnTo>
                    <a:pt x="27659" y="19728"/>
                  </a:lnTo>
                  <a:lnTo>
                    <a:pt x="27667" y="19927"/>
                  </a:lnTo>
                  <a:lnTo>
                    <a:pt x="27667" y="20118"/>
                  </a:lnTo>
                  <a:lnTo>
                    <a:pt x="27667" y="20310"/>
                  </a:lnTo>
                  <a:lnTo>
                    <a:pt x="27659" y="20509"/>
                  </a:lnTo>
                  <a:lnTo>
                    <a:pt x="27644" y="20700"/>
                  </a:lnTo>
                  <a:lnTo>
                    <a:pt x="27629" y="20892"/>
                  </a:lnTo>
                  <a:lnTo>
                    <a:pt x="27606" y="21075"/>
                  </a:lnTo>
                  <a:lnTo>
                    <a:pt x="27583" y="21267"/>
                  </a:lnTo>
                  <a:lnTo>
                    <a:pt x="27552" y="21450"/>
                  </a:lnTo>
                  <a:lnTo>
                    <a:pt x="27514" y="21634"/>
                  </a:lnTo>
                  <a:lnTo>
                    <a:pt x="27476" y="21818"/>
                  </a:lnTo>
                  <a:lnTo>
                    <a:pt x="27430" y="22002"/>
                  </a:lnTo>
                  <a:lnTo>
                    <a:pt x="27384" y="22178"/>
                  </a:lnTo>
                  <a:lnTo>
                    <a:pt x="27330" y="22361"/>
                  </a:lnTo>
                  <a:lnTo>
                    <a:pt x="27208" y="22706"/>
                  </a:lnTo>
                  <a:lnTo>
                    <a:pt x="27078" y="23050"/>
                  </a:lnTo>
                  <a:lnTo>
                    <a:pt x="26925" y="23387"/>
                  </a:lnTo>
                  <a:lnTo>
                    <a:pt x="26756" y="23709"/>
                  </a:lnTo>
                  <a:lnTo>
                    <a:pt x="26572" y="24030"/>
                  </a:lnTo>
                  <a:lnTo>
                    <a:pt x="26381" y="24337"/>
                  </a:lnTo>
                  <a:lnTo>
                    <a:pt x="26167" y="24627"/>
                  </a:lnTo>
                  <a:lnTo>
                    <a:pt x="25945" y="24911"/>
                  </a:lnTo>
                  <a:lnTo>
                    <a:pt x="25707" y="25186"/>
                  </a:lnTo>
                  <a:lnTo>
                    <a:pt x="25455" y="25447"/>
                  </a:lnTo>
                  <a:lnTo>
                    <a:pt x="25194" y="25699"/>
                  </a:lnTo>
                  <a:lnTo>
                    <a:pt x="24919" y="25937"/>
                  </a:lnTo>
                  <a:lnTo>
                    <a:pt x="24636" y="26159"/>
                  </a:lnTo>
                  <a:lnTo>
                    <a:pt x="24337" y="26373"/>
                  </a:lnTo>
                  <a:lnTo>
                    <a:pt x="24031" y="26572"/>
                  </a:lnTo>
                  <a:lnTo>
                    <a:pt x="23717" y="26748"/>
                  </a:lnTo>
                  <a:lnTo>
                    <a:pt x="23388" y="26916"/>
                  </a:lnTo>
                  <a:lnTo>
                    <a:pt x="23059" y="27070"/>
                  </a:lnTo>
                  <a:lnTo>
                    <a:pt x="22714" y="27207"/>
                  </a:lnTo>
                  <a:lnTo>
                    <a:pt x="22362" y="27322"/>
                  </a:lnTo>
                  <a:lnTo>
                    <a:pt x="22186" y="27376"/>
                  </a:lnTo>
                  <a:lnTo>
                    <a:pt x="22002" y="27422"/>
                  </a:lnTo>
                  <a:lnTo>
                    <a:pt x="21826" y="27468"/>
                  </a:lnTo>
                  <a:lnTo>
                    <a:pt x="21642" y="27506"/>
                  </a:lnTo>
                  <a:lnTo>
                    <a:pt x="21459" y="27544"/>
                  </a:lnTo>
                  <a:lnTo>
                    <a:pt x="21267" y="27575"/>
                  </a:lnTo>
                  <a:lnTo>
                    <a:pt x="21084" y="27605"/>
                  </a:lnTo>
                  <a:lnTo>
                    <a:pt x="20892" y="27621"/>
                  </a:lnTo>
                  <a:lnTo>
                    <a:pt x="20701" y="27644"/>
                  </a:lnTo>
                  <a:lnTo>
                    <a:pt x="20509" y="27651"/>
                  </a:lnTo>
                  <a:lnTo>
                    <a:pt x="20318" y="27659"/>
                  </a:lnTo>
                  <a:lnTo>
                    <a:pt x="20119" y="27667"/>
                  </a:lnTo>
                  <a:lnTo>
                    <a:pt x="19928" y="27659"/>
                  </a:lnTo>
                  <a:lnTo>
                    <a:pt x="19736" y="27651"/>
                  </a:lnTo>
                  <a:lnTo>
                    <a:pt x="19545" y="27644"/>
                  </a:lnTo>
                  <a:lnTo>
                    <a:pt x="19353" y="27621"/>
                  </a:lnTo>
                  <a:lnTo>
                    <a:pt x="19162" y="27605"/>
                  </a:lnTo>
                  <a:lnTo>
                    <a:pt x="18971" y="27575"/>
                  </a:lnTo>
                  <a:lnTo>
                    <a:pt x="18787" y="27544"/>
                  </a:lnTo>
                  <a:lnTo>
                    <a:pt x="18603" y="27506"/>
                  </a:lnTo>
                  <a:lnTo>
                    <a:pt x="18419" y="27468"/>
                  </a:lnTo>
                  <a:lnTo>
                    <a:pt x="18236" y="27422"/>
                  </a:lnTo>
                  <a:lnTo>
                    <a:pt x="18060" y="27376"/>
                  </a:lnTo>
                  <a:lnTo>
                    <a:pt x="17884" y="27322"/>
                  </a:lnTo>
                  <a:lnTo>
                    <a:pt x="17531" y="27207"/>
                  </a:lnTo>
                  <a:lnTo>
                    <a:pt x="17187" y="27070"/>
                  </a:lnTo>
                  <a:lnTo>
                    <a:pt x="16850" y="26916"/>
                  </a:lnTo>
                  <a:lnTo>
                    <a:pt x="16529" y="26748"/>
                  </a:lnTo>
                  <a:lnTo>
                    <a:pt x="16215" y="26572"/>
                  </a:lnTo>
                  <a:lnTo>
                    <a:pt x="15909" y="26373"/>
                  </a:lnTo>
                  <a:lnTo>
                    <a:pt x="15610" y="26159"/>
                  </a:lnTo>
                  <a:lnTo>
                    <a:pt x="15327" y="25937"/>
                  </a:lnTo>
                  <a:lnTo>
                    <a:pt x="15051" y="25699"/>
                  </a:lnTo>
                  <a:lnTo>
                    <a:pt x="14791" y="25447"/>
                  </a:lnTo>
                  <a:lnTo>
                    <a:pt x="14538" y="25186"/>
                  </a:lnTo>
                  <a:lnTo>
                    <a:pt x="14301" y="24911"/>
                  </a:lnTo>
                  <a:lnTo>
                    <a:pt x="14079" y="24627"/>
                  </a:lnTo>
                  <a:lnTo>
                    <a:pt x="13865" y="24337"/>
                  </a:lnTo>
                  <a:lnTo>
                    <a:pt x="13673" y="24030"/>
                  </a:lnTo>
                  <a:lnTo>
                    <a:pt x="13489" y="23709"/>
                  </a:lnTo>
                  <a:lnTo>
                    <a:pt x="13321" y="23387"/>
                  </a:lnTo>
                  <a:lnTo>
                    <a:pt x="13168" y="23050"/>
                  </a:lnTo>
                  <a:lnTo>
                    <a:pt x="13038" y="22706"/>
                  </a:lnTo>
                  <a:lnTo>
                    <a:pt x="12915" y="22361"/>
                  </a:lnTo>
                  <a:lnTo>
                    <a:pt x="12862" y="22178"/>
                  </a:lnTo>
                  <a:lnTo>
                    <a:pt x="12816" y="22002"/>
                  </a:lnTo>
                  <a:lnTo>
                    <a:pt x="12770" y="21818"/>
                  </a:lnTo>
                  <a:lnTo>
                    <a:pt x="12732" y="21634"/>
                  </a:lnTo>
                  <a:lnTo>
                    <a:pt x="12693" y="21450"/>
                  </a:lnTo>
                  <a:lnTo>
                    <a:pt x="12663" y="21267"/>
                  </a:lnTo>
                  <a:lnTo>
                    <a:pt x="12640" y="21075"/>
                  </a:lnTo>
                  <a:lnTo>
                    <a:pt x="12617" y="20892"/>
                  </a:lnTo>
                  <a:lnTo>
                    <a:pt x="12601" y="20700"/>
                  </a:lnTo>
                  <a:lnTo>
                    <a:pt x="12586" y="20509"/>
                  </a:lnTo>
                  <a:lnTo>
                    <a:pt x="12578" y="20310"/>
                  </a:lnTo>
                  <a:lnTo>
                    <a:pt x="12578" y="20118"/>
                  </a:lnTo>
                  <a:lnTo>
                    <a:pt x="12578" y="19927"/>
                  </a:lnTo>
                  <a:lnTo>
                    <a:pt x="12586" y="19728"/>
                  </a:lnTo>
                  <a:lnTo>
                    <a:pt x="12601" y="19537"/>
                  </a:lnTo>
                  <a:lnTo>
                    <a:pt x="12617" y="19345"/>
                  </a:lnTo>
                  <a:lnTo>
                    <a:pt x="12640" y="19162"/>
                  </a:lnTo>
                  <a:lnTo>
                    <a:pt x="12663" y="18970"/>
                  </a:lnTo>
                  <a:lnTo>
                    <a:pt x="12693" y="18786"/>
                  </a:lnTo>
                  <a:lnTo>
                    <a:pt x="12732" y="18603"/>
                  </a:lnTo>
                  <a:lnTo>
                    <a:pt x="12770" y="18419"/>
                  </a:lnTo>
                  <a:lnTo>
                    <a:pt x="12816" y="18235"/>
                  </a:lnTo>
                  <a:lnTo>
                    <a:pt x="12862" y="18052"/>
                  </a:lnTo>
                  <a:lnTo>
                    <a:pt x="12915" y="17875"/>
                  </a:lnTo>
                  <a:lnTo>
                    <a:pt x="13038" y="17523"/>
                  </a:lnTo>
                  <a:lnTo>
                    <a:pt x="13168" y="17186"/>
                  </a:lnTo>
                  <a:lnTo>
                    <a:pt x="13321" y="16850"/>
                  </a:lnTo>
                  <a:lnTo>
                    <a:pt x="13489" y="16520"/>
                  </a:lnTo>
                  <a:lnTo>
                    <a:pt x="13673" y="16207"/>
                  </a:lnTo>
                  <a:lnTo>
                    <a:pt x="13865" y="15900"/>
                  </a:lnTo>
                  <a:lnTo>
                    <a:pt x="14079" y="15609"/>
                  </a:lnTo>
                  <a:lnTo>
                    <a:pt x="14301" y="15319"/>
                  </a:lnTo>
                  <a:lnTo>
                    <a:pt x="14538" y="15051"/>
                  </a:lnTo>
                  <a:lnTo>
                    <a:pt x="14791" y="14783"/>
                  </a:lnTo>
                  <a:lnTo>
                    <a:pt x="15051" y="14538"/>
                  </a:lnTo>
                  <a:lnTo>
                    <a:pt x="15327" y="14300"/>
                  </a:lnTo>
                  <a:lnTo>
                    <a:pt x="15610" y="14071"/>
                  </a:lnTo>
                  <a:lnTo>
                    <a:pt x="15909" y="13864"/>
                  </a:lnTo>
                  <a:lnTo>
                    <a:pt x="16215" y="13665"/>
                  </a:lnTo>
                  <a:lnTo>
                    <a:pt x="16529" y="13481"/>
                  </a:lnTo>
                  <a:lnTo>
                    <a:pt x="16850" y="13320"/>
                  </a:lnTo>
                  <a:lnTo>
                    <a:pt x="17187" y="13167"/>
                  </a:lnTo>
                  <a:lnTo>
                    <a:pt x="17531" y="13030"/>
                  </a:lnTo>
                  <a:lnTo>
                    <a:pt x="17884" y="12915"/>
                  </a:lnTo>
                  <a:lnTo>
                    <a:pt x="18060" y="12861"/>
                  </a:lnTo>
                  <a:lnTo>
                    <a:pt x="18236" y="12808"/>
                  </a:lnTo>
                  <a:lnTo>
                    <a:pt x="18419" y="12769"/>
                  </a:lnTo>
                  <a:lnTo>
                    <a:pt x="18603" y="12723"/>
                  </a:lnTo>
                  <a:lnTo>
                    <a:pt x="18787" y="12693"/>
                  </a:lnTo>
                  <a:lnTo>
                    <a:pt x="18971" y="12662"/>
                  </a:lnTo>
                  <a:lnTo>
                    <a:pt x="19162" y="12632"/>
                  </a:lnTo>
                  <a:lnTo>
                    <a:pt x="19353" y="12609"/>
                  </a:lnTo>
                  <a:lnTo>
                    <a:pt x="19545" y="12593"/>
                  </a:lnTo>
                  <a:lnTo>
                    <a:pt x="19736" y="12586"/>
                  </a:lnTo>
                  <a:lnTo>
                    <a:pt x="19928" y="12578"/>
                  </a:lnTo>
                  <a:lnTo>
                    <a:pt x="20119" y="12570"/>
                  </a:lnTo>
                  <a:close/>
                  <a:moveTo>
                    <a:pt x="19606" y="0"/>
                  </a:moveTo>
                  <a:lnTo>
                    <a:pt x="19085" y="23"/>
                  </a:lnTo>
                  <a:lnTo>
                    <a:pt x="18573" y="54"/>
                  </a:lnTo>
                  <a:lnTo>
                    <a:pt x="18067" y="100"/>
                  </a:lnTo>
                  <a:lnTo>
                    <a:pt x="17562" y="161"/>
                  </a:lnTo>
                  <a:lnTo>
                    <a:pt x="17064" y="230"/>
                  </a:lnTo>
                  <a:lnTo>
                    <a:pt x="16567" y="314"/>
                  </a:lnTo>
                  <a:lnTo>
                    <a:pt x="16069" y="406"/>
                  </a:lnTo>
                  <a:lnTo>
                    <a:pt x="15579" y="513"/>
                  </a:lnTo>
                  <a:lnTo>
                    <a:pt x="15097" y="628"/>
                  </a:lnTo>
                  <a:lnTo>
                    <a:pt x="14622" y="758"/>
                  </a:lnTo>
                  <a:lnTo>
                    <a:pt x="14148" y="904"/>
                  </a:lnTo>
                  <a:lnTo>
                    <a:pt x="13673" y="1057"/>
                  </a:lnTo>
                  <a:lnTo>
                    <a:pt x="13214" y="1217"/>
                  </a:lnTo>
                  <a:lnTo>
                    <a:pt x="12755" y="1393"/>
                  </a:lnTo>
                  <a:lnTo>
                    <a:pt x="12295" y="1577"/>
                  </a:lnTo>
                  <a:lnTo>
                    <a:pt x="11851" y="1776"/>
                  </a:lnTo>
                  <a:lnTo>
                    <a:pt x="11407" y="1983"/>
                  </a:lnTo>
                  <a:lnTo>
                    <a:pt x="10971" y="2205"/>
                  </a:lnTo>
                  <a:lnTo>
                    <a:pt x="10542" y="2427"/>
                  </a:lnTo>
                  <a:lnTo>
                    <a:pt x="10113" y="2664"/>
                  </a:lnTo>
                  <a:lnTo>
                    <a:pt x="9692" y="2917"/>
                  </a:lnTo>
                  <a:lnTo>
                    <a:pt x="9287" y="3169"/>
                  </a:lnTo>
                  <a:lnTo>
                    <a:pt x="8881" y="3437"/>
                  </a:lnTo>
                  <a:lnTo>
                    <a:pt x="8483" y="3713"/>
                  </a:lnTo>
                  <a:lnTo>
                    <a:pt x="8092" y="3996"/>
                  </a:lnTo>
                  <a:lnTo>
                    <a:pt x="7710" y="4295"/>
                  </a:lnTo>
                  <a:lnTo>
                    <a:pt x="7327" y="4601"/>
                  </a:lnTo>
                  <a:lnTo>
                    <a:pt x="6959" y="4907"/>
                  </a:lnTo>
                  <a:lnTo>
                    <a:pt x="6600" y="5229"/>
                  </a:lnTo>
                  <a:lnTo>
                    <a:pt x="6247" y="5558"/>
                  </a:lnTo>
                  <a:lnTo>
                    <a:pt x="5903" y="5895"/>
                  </a:lnTo>
                  <a:lnTo>
                    <a:pt x="5566" y="6239"/>
                  </a:lnTo>
                  <a:lnTo>
                    <a:pt x="5237" y="6599"/>
                  </a:lnTo>
                  <a:lnTo>
                    <a:pt x="4915" y="6959"/>
                  </a:lnTo>
                  <a:lnTo>
                    <a:pt x="4602" y="7326"/>
                  </a:lnTo>
                  <a:lnTo>
                    <a:pt x="4295" y="7701"/>
                  </a:lnTo>
                  <a:lnTo>
                    <a:pt x="4004" y="8084"/>
                  </a:lnTo>
                  <a:lnTo>
                    <a:pt x="3714" y="8475"/>
                  </a:lnTo>
                  <a:lnTo>
                    <a:pt x="3438" y="8873"/>
                  </a:lnTo>
                  <a:lnTo>
                    <a:pt x="3178" y="9278"/>
                  </a:lnTo>
                  <a:lnTo>
                    <a:pt x="2917" y="9692"/>
                  </a:lnTo>
                  <a:lnTo>
                    <a:pt x="2672" y="10113"/>
                  </a:lnTo>
                  <a:lnTo>
                    <a:pt x="2435" y="10534"/>
                  </a:lnTo>
                  <a:lnTo>
                    <a:pt x="2205" y="10963"/>
                  </a:lnTo>
                  <a:lnTo>
                    <a:pt x="1983" y="11399"/>
                  </a:lnTo>
                  <a:lnTo>
                    <a:pt x="1777" y="11843"/>
                  </a:lnTo>
                  <a:lnTo>
                    <a:pt x="1585" y="12295"/>
                  </a:lnTo>
                  <a:lnTo>
                    <a:pt x="1394" y="12746"/>
                  </a:lnTo>
                  <a:lnTo>
                    <a:pt x="1226" y="13206"/>
                  </a:lnTo>
                  <a:lnTo>
                    <a:pt x="1057" y="13673"/>
                  </a:lnTo>
                  <a:lnTo>
                    <a:pt x="904" y="14140"/>
                  </a:lnTo>
                  <a:lnTo>
                    <a:pt x="766" y="14614"/>
                  </a:lnTo>
                  <a:lnTo>
                    <a:pt x="636" y="15097"/>
                  </a:lnTo>
                  <a:lnTo>
                    <a:pt x="514" y="15579"/>
                  </a:lnTo>
                  <a:lnTo>
                    <a:pt x="406" y="16069"/>
                  </a:lnTo>
                  <a:lnTo>
                    <a:pt x="315" y="16559"/>
                  </a:lnTo>
                  <a:lnTo>
                    <a:pt x="230" y="17056"/>
                  </a:lnTo>
                  <a:lnTo>
                    <a:pt x="161" y="17562"/>
                  </a:lnTo>
                  <a:lnTo>
                    <a:pt x="100" y="18067"/>
                  </a:lnTo>
                  <a:lnTo>
                    <a:pt x="62" y="18572"/>
                  </a:lnTo>
                  <a:lnTo>
                    <a:pt x="24" y="19085"/>
                  </a:lnTo>
                  <a:lnTo>
                    <a:pt x="8" y="19598"/>
                  </a:lnTo>
                  <a:lnTo>
                    <a:pt x="1" y="20118"/>
                  </a:lnTo>
                  <a:lnTo>
                    <a:pt x="8" y="20639"/>
                  </a:lnTo>
                  <a:lnTo>
                    <a:pt x="24" y="21152"/>
                  </a:lnTo>
                  <a:lnTo>
                    <a:pt x="62" y="21665"/>
                  </a:lnTo>
                  <a:lnTo>
                    <a:pt x="100" y="22170"/>
                  </a:lnTo>
                  <a:lnTo>
                    <a:pt x="161" y="22675"/>
                  </a:lnTo>
                  <a:lnTo>
                    <a:pt x="230" y="23181"/>
                  </a:lnTo>
                  <a:lnTo>
                    <a:pt x="315" y="23678"/>
                  </a:lnTo>
                  <a:lnTo>
                    <a:pt x="406" y="24168"/>
                  </a:lnTo>
                  <a:lnTo>
                    <a:pt x="514" y="24658"/>
                  </a:lnTo>
                  <a:lnTo>
                    <a:pt x="636" y="25140"/>
                  </a:lnTo>
                  <a:lnTo>
                    <a:pt x="766" y="25623"/>
                  </a:lnTo>
                  <a:lnTo>
                    <a:pt x="904" y="26097"/>
                  </a:lnTo>
                  <a:lnTo>
                    <a:pt x="1057" y="26564"/>
                  </a:lnTo>
                  <a:lnTo>
                    <a:pt x="1226" y="27031"/>
                  </a:lnTo>
                  <a:lnTo>
                    <a:pt x="1394" y="27491"/>
                  </a:lnTo>
                  <a:lnTo>
                    <a:pt x="1585" y="27942"/>
                  </a:lnTo>
                  <a:lnTo>
                    <a:pt x="1777" y="28394"/>
                  </a:lnTo>
                  <a:lnTo>
                    <a:pt x="1983" y="28830"/>
                  </a:lnTo>
                  <a:lnTo>
                    <a:pt x="2205" y="29267"/>
                  </a:lnTo>
                  <a:lnTo>
                    <a:pt x="2435" y="29703"/>
                  </a:lnTo>
                  <a:lnTo>
                    <a:pt x="2672" y="30124"/>
                  </a:lnTo>
                  <a:lnTo>
                    <a:pt x="2917" y="30545"/>
                  </a:lnTo>
                  <a:lnTo>
                    <a:pt x="3178" y="30951"/>
                  </a:lnTo>
                  <a:lnTo>
                    <a:pt x="3438" y="31357"/>
                  </a:lnTo>
                  <a:lnTo>
                    <a:pt x="3714" y="31755"/>
                  </a:lnTo>
                  <a:lnTo>
                    <a:pt x="4004" y="32145"/>
                  </a:lnTo>
                  <a:lnTo>
                    <a:pt x="4295" y="32535"/>
                  </a:lnTo>
                  <a:lnTo>
                    <a:pt x="4602" y="32911"/>
                  </a:lnTo>
                  <a:lnTo>
                    <a:pt x="4915" y="33278"/>
                  </a:lnTo>
                  <a:lnTo>
                    <a:pt x="5237" y="33638"/>
                  </a:lnTo>
                  <a:lnTo>
                    <a:pt x="5566" y="33990"/>
                  </a:lnTo>
                  <a:lnTo>
                    <a:pt x="5903" y="34334"/>
                  </a:lnTo>
                  <a:lnTo>
                    <a:pt x="6247" y="34679"/>
                  </a:lnTo>
                  <a:lnTo>
                    <a:pt x="6600" y="35008"/>
                  </a:lnTo>
                  <a:lnTo>
                    <a:pt x="6959" y="35322"/>
                  </a:lnTo>
                  <a:lnTo>
                    <a:pt x="7327" y="35636"/>
                  </a:lnTo>
                  <a:lnTo>
                    <a:pt x="7710" y="35942"/>
                  </a:lnTo>
                  <a:lnTo>
                    <a:pt x="8092" y="36233"/>
                  </a:lnTo>
                  <a:lnTo>
                    <a:pt x="8483" y="36524"/>
                  </a:lnTo>
                  <a:lnTo>
                    <a:pt x="8881" y="36799"/>
                  </a:lnTo>
                  <a:lnTo>
                    <a:pt x="9287" y="37067"/>
                  </a:lnTo>
                  <a:lnTo>
                    <a:pt x="9692" y="37320"/>
                  </a:lnTo>
                  <a:lnTo>
                    <a:pt x="10113" y="37565"/>
                  </a:lnTo>
                  <a:lnTo>
                    <a:pt x="10542" y="37802"/>
                  </a:lnTo>
                  <a:lnTo>
                    <a:pt x="10971" y="38032"/>
                  </a:lnTo>
                  <a:lnTo>
                    <a:pt x="11407" y="38254"/>
                  </a:lnTo>
                  <a:lnTo>
                    <a:pt x="11851" y="38461"/>
                  </a:lnTo>
                  <a:lnTo>
                    <a:pt x="12295" y="38652"/>
                  </a:lnTo>
                  <a:lnTo>
                    <a:pt x="12755" y="38843"/>
                  </a:lnTo>
                  <a:lnTo>
                    <a:pt x="13214" y="39012"/>
                  </a:lnTo>
                  <a:lnTo>
                    <a:pt x="13673" y="39180"/>
                  </a:lnTo>
                  <a:lnTo>
                    <a:pt x="14148" y="39333"/>
                  </a:lnTo>
                  <a:lnTo>
                    <a:pt x="14622" y="39471"/>
                  </a:lnTo>
                  <a:lnTo>
                    <a:pt x="15097" y="39601"/>
                  </a:lnTo>
                  <a:lnTo>
                    <a:pt x="15579" y="39724"/>
                  </a:lnTo>
                  <a:lnTo>
                    <a:pt x="16069" y="39831"/>
                  </a:lnTo>
                  <a:lnTo>
                    <a:pt x="16567" y="39923"/>
                  </a:lnTo>
                  <a:lnTo>
                    <a:pt x="17064" y="40007"/>
                  </a:lnTo>
                  <a:lnTo>
                    <a:pt x="17562" y="40076"/>
                  </a:lnTo>
                  <a:lnTo>
                    <a:pt x="18067" y="40137"/>
                  </a:lnTo>
                  <a:lnTo>
                    <a:pt x="18573" y="40183"/>
                  </a:lnTo>
                  <a:lnTo>
                    <a:pt x="19085" y="40214"/>
                  </a:lnTo>
                  <a:lnTo>
                    <a:pt x="19606" y="40229"/>
                  </a:lnTo>
                  <a:lnTo>
                    <a:pt x="20119" y="40237"/>
                  </a:lnTo>
                  <a:lnTo>
                    <a:pt x="20640" y="40229"/>
                  </a:lnTo>
                  <a:lnTo>
                    <a:pt x="21152" y="40214"/>
                  </a:lnTo>
                  <a:lnTo>
                    <a:pt x="21665" y="40183"/>
                  </a:lnTo>
                  <a:lnTo>
                    <a:pt x="22178" y="40137"/>
                  </a:lnTo>
                  <a:lnTo>
                    <a:pt x="22683" y="40076"/>
                  </a:lnTo>
                  <a:lnTo>
                    <a:pt x="23181" y="40007"/>
                  </a:lnTo>
                  <a:lnTo>
                    <a:pt x="23679" y="39923"/>
                  </a:lnTo>
                  <a:lnTo>
                    <a:pt x="24169" y="39831"/>
                  </a:lnTo>
                  <a:lnTo>
                    <a:pt x="24659" y="39724"/>
                  </a:lnTo>
                  <a:lnTo>
                    <a:pt x="25148" y="39601"/>
                  </a:lnTo>
                  <a:lnTo>
                    <a:pt x="25623" y="39471"/>
                  </a:lnTo>
                  <a:lnTo>
                    <a:pt x="26098" y="39333"/>
                  </a:lnTo>
                  <a:lnTo>
                    <a:pt x="26572" y="39180"/>
                  </a:lnTo>
                  <a:lnTo>
                    <a:pt x="27032" y="39012"/>
                  </a:lnTo>
                  <a:lnTo>
                    <a:pt x="27491" y="38843"/>
                  </a:lnTo>
                  <a:lnTo>
                    <a:pt x="27950" y="38652"/>
                  </a:lnTo>
                  <a:lnTo>
                    <a:pt x="28394" y="38461"/>
                  </a:lnTo>
                  <a:lnTo>
                    <a:pt x="28838" y="38254"/>
                  </a:lnTo>
                  <a:lnTo>
                    <a:pt x="29275" y="38032"/>
                  </a:lnTo>
                  <a:lnTo>
                    <a:pt x="29703" y="37802"/>
                  </a:lnTo>
                  <a:lnTo>
                    <a:pt x="30132" y="37565"/>
                  </a:lnTo>
                  <a:lnTo>
                    <a:pt x="30546" y="37320"/>
                  </a:lnTo>
                  <a:lnTo>
                    <a:pt x="30959" y="37067"/>
                  </a:lnTo>
                  <a:lnTo>
                    <a:pt x="31365" y="36799"/>
                  </a:lnTo>
                  <a:lnTo>
                    <a:pt x="31763" y="36524"/>
                  </a:lnTo>
                  <a:lnTo>
                    <a:pt x="32153" y="36233"/>
                  </a:lnTo>
                  <a:lnTo>
                    <a:pt x="32536" y="35942"/>
                  </a:lnTo>
                  <a:lnTo>
                    <a:pt x="32911" y="35636"/>
                  </a:lnTo>
                  <a:lnTo>
                    <a:pt x="33286" y="35322"/>
                  </a:lnTo>
                  <a:lnTo>
                    <a:pt x="33646" y="35008"/>
                  </a:lnTo>
                  <a:lnTo>
                    <a:pt x="33998" y="34679"/>
                  </a:lnTo>
                  <a:lnTo>
                    <a:pt x="34343" y="34334"/>
                  </a:lnTo>
                  <a:lnTo>
                    <a:pt x="34679" y="33990"/>
                  </a:lnTo>
                  <a:lnTo>
                    <a:pt x="35009" y="33638"/>
                  </a:lnTo>
                  <a:lnTo>
                    <a:pt x="35330" y="33278"/>
                  </a:lnTo>
                  <a:lnTo>
                    <a:pt x="35644" y="32911"/>
                  </a:lnTo>
                  <a:lnTo>
                    <a:pt x="35950" y="32535"/>
                  </a:lnTo>
                  <a:lnTo>
                    <a:pt x="36241" y="32145"/>
                  </a:lnTo>
                  <a:lnTo>
                    <a:pt x="36524" y="31755"/>
                  </a:lnTo>
                  <a:lnTo>
                    <a:pt x="36800" y="31357"/>
                  </a:lnTo>
                  <a:lnTo>
                    <a:pt x="37068" y="30951"/>
                  </a:lnTo>
                  <a:lnTo>
                    <a:pt x="37328" y="30545"/>
                  </a:lnTo>
                  <a:lnTo>
                    <a:pt x="37573" y="30124"/>
                  </a:lnTo>
                  <a:lnTo>
                    <a:pt x="37810" y="29703"/>
                  </a:lnTo>
                  <a:lnTo>
                    <a:pt x="38040" y="29267"/>
                  </a:lnTo>
                  <a:lnTo>
                    <a:pt x="38254" y="28830"/>
                  </a:lnTo>
                  <a:lnTo>
                    <a:pt x="38461" y="28394"/>
                  </a:lnTo>
                  <a:lnTo>
                    <a:pt x="38660" y="27942"/>
                  </a:lnTo>
                  <a:lnTo>
                    <a:pt x="38844" y="27491"/>
                  </a:lnTo>
                  <a:lnTo>
                    <a:pt x="39020" y="27031"/>
                  </a:lnTo>
                  <a:lnTo>
                    <a:pt x="39188" y="26564"/>
                  </a:lnTo>
                  <a:lnTo>
                    <a:pt x="39341" y="26097"/>
                  </a:lnTo>
                  <a:lnTo>
                    <a:pt x="39479" y="25623"/>
                  </a:lnTo>
                  <a:lnTo>
                    <a:pt x="39609" y="25140"/>
                  </a:lnTo>
                  <a:lnTo>
                    <a:pt x="39724" y="24658"/>
                  </a:lnTo>
                  <a:lnTo>
                    <a:pt x="39831" y="24168"/>
                  </a:lnTo>
                  <a:lnTo>
                    <a:pt x="39931" y="23678"/>
                  </a:lnTo>
                  <a:lnTo>
                    <a:pt x="40015" y="23181"/>
                  </a:lnTo>
                  <a:lnTo>
                    <a:pt x="40084" y="22675"/>
                  </a:lnTo>
                  <a:lnTo>
                    <a:pt x="40138" y="22170"/>
                  </a:lnTo>
                  <a:lnTo>
                    <a:pt x="40184" y="21665"/>
                  </a:lnTo>
                  <a:lnTo>
                    <a:pt x="40214" y="21152"/>
                  </a:lnTo>
                  <a:lnTo>
                    <a:pt x="40237" y="20639"/>
                  </a:lnTo>
                  <a:lnTo>
                    <a:pt x="40245" y="20118"/>
                  </a:lnTo>
                  <a:lnTo>
                    <a:pt x="40237" y="19598"/>
                  </a:lnTo>
                  <a:lnTo>
                    <a:pt x="40214" y="19085"/>
                  </a:lnTo>
                  <a:lnTo>
                    <a:pt x="40184" y="18572"/>
                  </a:lnTo>
                  <a:lnTo>
                    <a:pt x="40138" y="18067"/>
                  </a:lnTo>
                  <a:lnTo>
                    <a:pt x="40084" y="17562"/>
                  </a:lnTo>
                  <a:lnTo>
                    <a:pt x="40015" y="17056"/>
                  </a:lnTo>
                  <a:lnTo>
                    <a:pt x="39931" y="16559"/>
                  </a:lnTo>
                  <a:lnTo>
                    <a:pt x="39831" y="16069"/>
                  </a:lnTo>
                  <a:lnTo>
                    <a:pt x="39724" y="15579"/>
                  </a:lnTo>
                  <a:lnTo>
                    <a:pt x="39609" y="15097"/>
                  </a:lnTo>
                  <a:lnTo>
                    <a:pt x="39479" y="14614"/>
                  </a:lnTo>
                  <a:lnTo>
                    <a:pt x="39341" y="14140"/>
                  </a:lnTo>
                  <a:lnTo>
                    <a:pt x="39188" y="13673"/>
                  </a:lnTo>
                  <a:lnTo>
                    <a:pt x="39020" y="13206"/>
                  </a:lnTo>
                  <a:lnTo>
                    <a:pt x="38844" y="12746"/>
                  </a:lnTo>
                  <a:lnTo>
                    <a:pt x="38660" y="12295"/>
                  </a:lnTo>
                  <a:lnTo>
                    <a:pt x="38461" y="11843"/>
                  </a:lnTo>
                  <a:lnTo>
                    <a:pt x="38254" y="11399"/>
                  </a:lnTo>
                  <a:lnTo>
                    <a:pt x="38040" y="10963"/>
                  </a:lnTo>
                  <a:lnTo>
                    <a:pt x="37810" y="10534"/>
                  </a:lnTo>
                  <a:lnTo>
                    <a:pt x="37573" y="10113"/>
                  </a:lnTo>
                  <a:lnTo>
                    <a:pt x="37328" y="9692"/>
                  </a:lnTo>
                  <a:lnTo>
                    <a:pt x="37068" y="9278"/>
                  </a:lnTo>
                  <a:lnTo>
                    <a:pt x="36800" y="8873"/>
                  </a:lnTo>
                  <a:lnTo>
                    <a:pt x="36524" y="8475"/>
                  </a:lnTo>
                  <a:lnTo>
                    <a:pt x="36241" y="8084"/>
                  </a:lnTo>
                  <a:lnTo>
                    <a:pt x="35950" y="7701"/>
                  </a:lnTo>
                  <a:lnTo>
                    <a:pt x="35644" y="7326"/>
                  </a:lnTo>
                  <a:lnTo>
                    <a:pt x="35330" y="6959"/>
                  </a:lnTo>
                  <a:lnTo>
                    <a:pt x="35009" y="6599"/>
                  </a:lnTo>
                  <a:lnTo>
                    <a:pt x="34679" y="6239"/>
                  </a:lnTo>
                  <a:lnTo>
                    <a:pt x="34343" y="5895"/>
                  </a:lnTo>
                  <a:lnTo>
                    <a:pt x="33998" y="5558"/>
                  </a:lnTo>
                  <a:lnTo>
                    <a:pt x="33646" y="5229"/>
                  </a:lnTo>
                  <a:lnTo>
                    <a:pt x="33286" y="4907"/>
                  </a:lnTo>
                  <a:lnTo>
                    <a:pt x="32911" y="4601"/>
                  </a:lnTo>
                  <a:lnTo>
                    <a:pt x="32536" y="4295"/>
                  </a:lnTo>
                  <a:lnTo>
                    <a:pt x="32153" y="3996"/>
                  </a:lnTo>
                  <a:lnTo>
                    <a:pt x="31763" y="3713"/>
                  </a:lnTo>
                  <a:lnTo>
                    <a:pt x="31365" y="3437"/>
                  </a:lnTo>
                  <a:lnTo>
                    <a:pt x="30959" y="3169"/>
                  </a:lnTo>
                  <a:lnTo>
                    <a:pt x="30546" y="2917"/>
                  </a:lnTo>
                  <a:lnTo>
                    <a:pt x="30132" y="2664"/>
                  </a:lnTo>
                  <a:lnTo>
                    <a:pt x="29703" y="2427"/>
                  </a:lnTo>
                  <a:lnTo>
                    <a:pt x="29275" y="2205"/>
                  </a:lnTo>
                  <a:lnTo>
                    <a:pt x="28838" y="1983"/>
                  </a:lnTo>
                  <a:lnTo>
                    <a:pt x="28394" y="1776"/>
                  </a:lnTo>
                  <a:lnTo>
                    <a:pt x="27950" y="1577"/>
                  </a:lnTo>
                  <a:lnTo>
                    <a:pt x="27491" y="1393"/>
                  </a:lnTo>
                  <a:lnTo>
                    <a:pt x="27032" y="1217"/>
                  </a:lnTo>
                  <a:lnTo>
                    <a:pt x="26572" y="1057"/>
                  </a:lnTo>
                  <a:lnTo>
                    <a:pt x="26098" y="904"/>
                  </a:lnTo>
                  <a:lnTo>
                    <a:pt x="25623" y="758"/>
                  </a:lnTo>
                  <a:lnTo>
                    <a:pt x="25148" y="628"/>
                  </a:lnTo>
                  <a:lnTo>
                    <a:pt x="24659" y="513"/>
                  </a:lnTo>
                  <a:lnTo>
                    <a:pt x="24169" y="406"/>
                  </a:lnTo>
                  <a:lnTo>
                    <a:pt x="23679" y="314"/>
                  </a:lnTo>
                  <a:lnTo>
                    <a:pt x="23181" y="230"/>
                  </a:lnTo>
                  <a:lnTo>
                    <a:pt x="22683" y="161"/>
                  </a:lnTo>
                  <a:lnTo>
                    <a:pt x="22178" y="100"/>
                  </a:lnTo>
                  <a:lnTo>
                    <a:pt x="21665" y="54"/>
                  </a:lnTo>
                  <a:lnTo>
                    <a:pt x="21152" y="23"/>
                  </a:lnTo>
                  <a:lnTo>
                    <a:pt x="20640"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15" name="Google Shape;315;p17"/>
            <p:cNvSpPr/>
            <p:nvPr/>
          </p:nvSpPr>
          <p:spPr>
            <a:xfrm>
              <a:off x="1895575" y="353525"/>
              <a:ext cx="1006125" cy="1005925"/>
            </a:xfrm>
            <a:custGeom>
              <a:avLst/>
              <a:gdLst/>
              <a:ahLst/>
              <a:cxnLst/>
              <a:rect l="l" t="t" r="r" b="b"/>
              <a:pathLst>
                <a:path w="40245" h="40237" fill="none" extrusionOk="0">
                  <a:moveTo>
                    <a:pt x="20119" y="40237"/>
                  </a:moveTo>
                  <a:lnTo>
                    <a:pt x="20119" y="40237"/>
                  </a:lnTo>
                  <a:lnTo>
                    <a:pt x="20640" y="40229"/>
                  </a:lnTo>
                  <a:lnTo>
                    <a:pt x="21152" y="40214"/>
                  </a:lnTo>
                  <a:lnTo>
                    <a:pt x="21665" y="40183"/>
                  </a:lnTo>
                  <a:lnTo>
                    <a:pt x="22178" y="40137"/>
                  </a:lnTo>
                  <a:lnTo>
                    <a:pt x="22683" y="40076"/>
                  </a:lnTo>
                  <a:lnTo>
                    <a:pt x="23181" y="40007"/>
                  </a:lnTo>
                  <a:lnTo>
                    <a:pt x="23679" y="39923"/>
                  </a:lnTo>
                  <a:lnTo>
                    <a:pt x="24169" y="39831"/>
                  </a:lnTo>
                  <a:lnTo>
                    <a:pt x="24659" y="39724"/>
                  </a:lnTo>
                  <a:lnTo>
                    <a:pt x="25148" y="39601"/>
                  </a:lnTo>
                  <a:lnTo>
                    <a:pt x="25623" y="39471"/>
                  </a:lnTo>
                  <a:lnTo>
                    <a:pt x="26098" y="39333"/>
                  </a:lnTo>
                  <a:lnTo>
                    <a:pt x="26572" y="39180"/>
                  </a:lnTo>
                  <a:lnTo>
                    <a:pt x="27032" y="39012"/>
                  </a:lnTo>
                  <a:lnTo>
                    <a:pt x="27491" y="38843"/>
                  </a:lnTo>
                  <a:lnTo>
                    <a:pt x="27950" y="38652"/>
                  </a:lnTo>
                  <a:lnTo>
                    <a:pt x="28394" y="38461"/>
                  </a:lnTo>
                  <a:lnTo>
                    <a:pt x="28838" y="38254"/>
                  </a:lnTo>
                  <a:lnTo>
                    <a:pt x="29275" y="38032"/>
                  </a:lnTo>
                  <a:lnTo>
                    <a:pt x="29703" y="37802"/>
                  </a:lnTo>
                  <a:lnTo>
                    <a:pt x="30132" y="37565"/>
                  </a:lnTo>
                  <a:lnTo>
                    <a:pt x="30546" y="37320"/>
                  </a:lnTo>
                  <a:lnTo>
                    <a:pt x="30959" y="37067"/>
                  </a:lnTo>
                  <a:lnTo>
                    <a:pt x="31365" y="36799"/>
                  </a:lnTo>
                  <a:lnTo>
                    <a:pt x="31763" y="36524"/>
                  </a:lnTo>
                  <a:lnTo>
                    <a:pt x="32153" y="36233"/>
                  </a:lnTo>
                  <a:lnTo>
                    <a:pt x="32536" y="35942"/>
                  </a:lnTo>
                  <a:lnTo>
                    <a:pt x="32911" y="35636"/>
                  </a:lnTo>
                  <a:lnTo>
                    <a:pt x="33286" y="35322"/>
                  </a:lnTo>
                  <a:lnTo>
                    <a:pt x="33646" y="35008"/>
                  </a:lnTo>
                  <a:lnTo>
                    <a:pt x="33998" y="34679"/>
                  </a:lnTo>
                  <a:lnTo>
                    <a:pt x="34343" y="34334"/>
                  </a:lnTo>
                  <a:lnTo>
                    <a:pt x="34679" y="33990"/>
                  </a:lnTo>
                  <a:lnTo>
                    <a:pt x="35009" y="33638"/>
                  </a:lnTo>
                  <a:lnTo>
                    <a:pt x="35330" y="33278"/>
                  </a:lnTo>
                  <a:lnTo>
                    <a:pt x="35644" y="32911"/>
                  </a:lnTo>
                  <a:lnTo>
                    <a:pt x="35950" y="32535"/>
                  </a:lnTo>
                  <a:lnTo>
                    <a:pt x="36241" y="32145"/>
                  </a:lnTo>
                  <a:lnTo>
                    <a:pt x="36524" y="31755"/>
                  </a:lnTo>
                  <a:lnTo>
                    <a:pt x="36800" y="31357"/>
                  </a:lnTo>
                  <a:lnTo>
                    <a:pt x="37068" y="30951"/>
                  </a:lnTo>
                  <a:lnTo>
                    <a:pt x="37328" y="30545"/>
                  </a:lnTo>
                  <a:lnTo>
                    <a:pt x="37573" y="30124"/>
                  </a:lnTo>
                  <a:lnTo>
                    <a:pt x="37810" y="29703"/>
                  </a:lnTo>
                  <a:lnTo>
                    <a:pt x="38040" y="29267"/>
                  </a:lnTo>
                  <a:lnTo>
                    <a:pt x="38254" y="28830"/>
                  </a:lnTo>
                  <a:lnTo>
                    <a:pt x="38461" y="28394"/>
                  </a:lnTo>
                  <a:lnTo>
                    <a:pt x="38660" y="27942"/>
                  </a:lnTo>
                  <a:lnTo>
                    <a:pt x="38844" y="27491"/>
                  </a:lnTo>
                  <a:lnTo>
                    <a:pt x="39020" y="27031"/>
                  </a:lnTo>
                  <a:lnTo>
                    <a:pt x="39188" y="26564"/>
                  </a:lnTo>
                  <a:lnTo>
                    <a:pt x="39341" y="26097"/>
                  </a:lnTo>
                  <a:lnTo>
                    <a:pt x="39479" y="25623"/>
                  </a:lnTo>
                  <a:lnTo>
                    <a:pt x="39609" y="25140"/>
                  </a:lnTo>
                  <a:lnTo>
                    <a:pt x="39724" y="24658"/>
                  </a:lnTo>
                  <a:lnTo>
                    <a:pt x="39831" y="24168"/>
                  </a:lnTo>
                  <a:lnTo>
                    <a:pt x="39931" y="23678"/>
                  </a:lnTo>
                  <a:lnTo>
                    <a:pt x="40015" y="23181"/>
                  </a:lnTo>
                  <a:lnTo>
                    <a:pt x="40084" y="22675"/>
                  </a:lnTo>
                  <a:lnTo>
                    <a:pt x="40138" y="22170"/>
                  </a:lnTo>
                  <a:lnTo>
                    <a:pt x="40184" y="21665"/>
                  </a:lnTo>
                  <a:lnTo>
                    <a:pt x="40214" y="21152"/>
                  </a:lnTo>
                  <a:lnTo>
                    <a:pt x="40237" y="20639"/>
                  </a:lnTo>
                  <a:lnTo>
                    <a:pt x="40245" y="20118"/>
                  </a:lnTo>
                  <a:lnTo>
                    <a:pt x="40245" y="20118"/>
                  </a:lnTo>
                  <a:lnTo>
                    <a:pt x="40237" y="19598"/>
                  </a:lnTo>
                  <a:lnTo>
                    <a:pt x="40214" y="19085"/>
                  </a:lnTo>
                  <a:lnTo>
                    <a:pt x="40184" y="18572"/>
                  </a:lnTo>
                  <a:lnTo>
                    <a:pt x="40138" y="18067"/>
                  </a:lnTo>
                  <a:lnTo>
                    <a:pt x="40084" y="17562"/>
                  </a:lnTo>
                  <a:lnTo>
                    <a:pt x="40015" y="17056"/>
                  </a:lnTo>
                  <a:lnTo>
                    <a:pt x="39931" y="16559"/>
                  </a:lnTo>
                  <a:lnTo>
                    <a:pt x="39831" y="16069"/>
                  </a:lnTo>
                  <a:lnTo>
                    <a:pt x="39724" y="15579"/>
                  </a:lnTo>
                  <a:lnTo>
                    <a:pt x="39609" y="15097"/>
                  </a:lnTo>
                  <a:lnTo>
                    <a:pt x="39479" y="14614"/>
                  </a:lnTo>
                  <a:lnTo>
                    <a:pt x="39341" y="14140"/>
                  </a:lnTo>
                  <a:lnTo>
                    <a:pt x="39188" y="13673"/>
                  </a:lnTo>
                  <a:lnTo>
                    <a:pt x="39020" y="13206"/>
                  </a:lnTo>
                  <a:lnTo>
                    <a:pt x="38844" y="12746"/>
                  </a:lnTo>
                  <a:lnTo>
                    <a:pt x="38660" y="12295"/>
                  </a:lnTo>
                  <a:lnTo>
                    <a:pt x="38461" y="11843"/>
                  </a:lnTo>
                  <a:lnTo>
                    <a:pt x="38254" y="11399"/>
                  </a:lnTo>
                  <a:lnTo>
                    <a:pt x="38040" y="10963"/>
                  </a:lnTo>
                  <a:lnTo>
                    <a:pt x="37810" y="10534"/>
                  </a:lnTo>
                  <a:lnTo>
                    <a:pt x="37573" y="10113"/>
                  </a:lnTo>
                  <a:lnTo>
                    <a:pt x="37328" y="9692"/>
                  </a:lnTo>
                  <a:lnTo>
                    <a:pt x="37068" y="9278"/>
                  </a:lnTo>
                  <a:lnTo>
                    <a:pt x="36800" y="8873"/>
                  </a:lnTo>
                  <a:lnTo>
                    <a:pt x="36524" y="8475"/>
                  </a:lnTo>
                  <a:lnTo>
                    <a:pt x="36241" y="8084"/>
                  </a:lnTo>
                  <a:lnTo>
                    <a:pt x="35950" y="7701"/>
                  </a:lnTo>
                  <a:lnTo>
                    <a:pt x="35644" y="7326"/>
                  </a:lnTo>
                  <a:lnTo>
                    <a:pt x="35330" y="6959"/>
                  </a:lnTo>
                  <a:lnTo>
                    <a:pt x="35009" y="6599"/>
                  </a:lnTo>
                  <a:lnTo>
                    <a:pt x="34679" y="6239"/>
                  </a:lnTo>
                  <a:lnTo>
                    <a:pt x="34343" y="5895"/>
                  </a:lnTo>
                  <a:lnTo>
                    <a:pt x="33998" y="5558"/>
                  </a:lnTo>
                  <a:lnTo>
                    <a:pt x="33646" y="5229"/>
                  </a:lnTo>
                  <a:lnTo>
                    <a:pt x="33286" y="4907"/>
                  </a:lnTo>
                  <a:lnTo>
                    <a:pt x="32911" y="4601"/>
                  </a:lnTo>
                  <a:lnTo>
                    <a:pt x="32536" y="4295"/>
                  </a:lnTo>
                  <a:lnTo>
                    <a:pt x="32153" y="3996"/>
                  </a:lnTo>
                  <a:lnTo>
                    <a:pt x="31763" y="3713"/>
                  </a:lnTo>
                  <a:lnTo>
                    <a:pt x="31365" y="3437"/>
                  </a:lnTo>
                  <a:lnTo>
                    <a:pt x="30959" y="3169"/>
                  </a:lnTo>
                  <a:lnTo>
                    <a:pt x="30546" y="2917"/>
                  </a:lnTo>
                  <a:lnTo>
                    <a:pt x="30132" y="2664"/>
                  </a:lnTo>
                  <a:lnTo>
                    <a:pt x="29703" y="2427"/>
                  </a:lnTo>
                  <a:lnTo>
                    <a:pt x="29275" y="2205"/>
                  </a:lnTo>
                  <a:lnTo>
                    <a:pt x="28838" y="1983"/>
                  </a:lnTo>
                  <a:lnTo>
                    <a:pt x="28394" y="1776"/>
                  </a:lnTo>
                  <a:lnTo>
                    <a:pt x="27950" y="1577"/>
                  </a:lnTo>
                  <a:lnTo>
                    <a:pt x="27491" y="1393"/>
                  </a:lnTo>
                  <a:lnTo>
                    <a:pt x="27032" y="1217"/>
                  </a:lnTo>
                  <a:lnTo>
                    <a:pt x="26572" y="1057"/>
                  </a:lnTo>
                  <a:lnTo>
                    <a:pt x="26098" y="904"/>
                  </a:lnTo>
                  <a:lnTo>
                    <a:pt x="25623" y="758"/>
                  </a:lnTo>
                  <a:lnTo>
                    <a:pt x="25148" y="628"/>
                  </a:lnTo>
                  <a:lnTo>
                    <a:pt x="24659" y="513"/>
                  </a:lnTo>
                  <a:lnTo>
                    <a:pt x="24169" y="406"/>
                  </a:lnTo>
                  <a:lnTo>
                    <a:pt x="23679" y="314"/>
                  </a:lnTo>
                  <a:lnTo>
                    <a:pt x="23181" y="230"/>
                  </a:lnTo>
                  <a:lnTo>
                    <a:pt x="22683" y="161"/>
                  </a:lnTo>
                  <a:lnTo>
                    <a:pt x="22178" y="100"/>
                  </a:lnTo>
                  <a:lnTo>
                    <a:pt x="21665" y="54"/>
                  </a:lnTo>
                  <a:lnTo>
                    <a:pt x="21152" y="23"/>
                  </a:lnTo>
                  <a:lnTo>
                    <a:pt x="20640" y="0"/>
                  </a:lnTo>
                  <a:lnTo>
                    <a:pt x="20119" y="0"/>
                  </a:lnTo>
                  <a:lnTo>
                    <a:pt x="20119" y="0"/>
                  </a:lnTo>
                  <a:lnTo>
                    <a:pt x="19606" y="0"/>
                  </a:lnTo>
                  <a:lnTo>
                    <a:pt x="19085" y="23"/>
                  </a:lnTo>
                  <a:lnTo>
                    <a:pt x="18573" y="54"/>
                  </a:lnTo>
                  <a:lnTo>
                    <a:pt x="18067" y="100"/>
                  </a:lnTo>
                  <a:lnTo>
                    <a:pt x="17562" y="161"/>
                  </a:lnTo>
                  <a:lnTo>
                    <a:pt x="17064" y="230"/>
                  </a:lnTo>
                  <a:lnTo>
                    <a:pt x="16567" y="314"/>
                  </a:lnTo>
                  <a:lnTo>
                    <a:pt x="16069" y="406"/>
                  </a:lnTo>
                  <a:lnTo>
                    <a:pt x="15579" y="513"/>
                  </a:lnTo>
                  <a:lnTo>
                    <a:pt x="15097" y="628"/>
                  </a:lnTo>
                  <a:lnTo>
                    <a:pt x="14622" y="758"/>
                  </a:lnTo>
                  <a:lnTo>
                    <a:pt x="14148" y="904"/>
                  </a:lnTo>
                  <a:lnTo>
                    <a:pt x="13673" y="1057"/>
                  </a:lnTo>
                  <a:lnTo>
                    <a:pt x="13214" y="1217"/>
                  </a:lnTo>
                  <a:lnTo>
                    <a:pt x="12755" y="1393"/>
                  </a:lnTo>
                  <a:lnTo>
                    <a:pt x="12295" y="1577"/>
                  </a:lnTo>
                  <a:lnTo>
                    <a:pt x="11851" y="1776"/>
                  </a:lnTo>
                  <a:lnTo>
                    <a:pt x="11407" y="1983"/>
                  </a:lnTo>
                  <a:lnTo>
                    <a:pt x="10971" y="2205"/>
                  </a:lnTo>
                  <a:lnTo>
                    <a:pt x="10542" y="2427"/>
                  </a:lnTo>
                  <a:lnTo>
                    <a:pt x="10113" y="2664"/>
                  </a:lnTo>
                  <a:lnTo>
                    <a:pt x="9692" y="2917"/>
                  </a:lnTo>
                  <a:lnTo>
                    <a:pt x="9287" y="3169"/>
                  </a:lnTo>
                  <a:lnTo>
                    <a:pt x="8881" y="3437"/>
                  </a:lnTo>
                  <a:lnTo>
                    <a:pt x="8483" y="3713"/>
                  </a:lnTo>
                  <a:lnTo>
                    <a:pt x="8092" y="3996"/>
                  </a:lnTo>
                  <a:lnTo>
                    <a:pt x="7710" y="4295"/>
                  </a:lnTo>
                  <a:lnTo>
                    <a:pt x="7327" y="4601"/>
                  </a:lnTo>
                  <a:lnTo>
                    <a:pt x="6959" y="4907"/>
                  </a:lnTo>
                  <a:lnTo>
                    <a:pt x="6600" y="5229"/>
                  </a:lnTo>
                  <a:lnTo>
                    <a:pt x="6247" y="5558"/>
                  </a:lnTo>
                  <a:lnTo>
                    <a:pt x="5903" y="5895"/>
                  </a:lnTo>
                  <a:lnTo>
                    <a:pt x="5566" y="6239"/>
                  </a:lnTo>
                  <a:lnTo>
                    <a:pt x="5237" y="6599"/>
                  </a:lnTo>
                  <a:lnTo>
                    <a:pt x="4915" y="6959"/>
                  </a:lnTo>
                  <a:lnTo>
                    <a:pt x="4602" y="7326"/>
                  </a:lnTo>
                  <a:lnTo>
                    <a:pt x="4295" y="7701"/>
                  </a:lnTo>
                  <a:lnTo>
                    <a:pt x="4004" y="8084"/>
                  </a:lnTo>
                  <a:lnTo>
                    <a:pt x="3714" y="8475"/>
                  </a:lnTo>
                  <a:lnTo>
                    <a:pt x="3438" y="8873"/>
                  </a:lnTo>
                  <a:lnTo>
                    <a:pt x="3178" y="9278"/>
                  </a:lnTo>
                  <a:lnTo>
                    <a:pt x="2917" y="9692"/>
                  </a:lnTo>
                  <a:lnTo>
                    <a:pt x="2672" y="10113"/>
                  </a:lnTo>
                  <a:lnTo>
                    <a:pt x="2435" y="10534"/>
                  </a:lnTo>
                  <a:lnTo>
                    <a:pt x="2205" y="10963"/>
                  </a:lnTo>
                  <a:lnTo>
                    <a:pt x="1983" y="11399"/>
                  </a:lnTo>
                  <a:lnTo>
                    <a:pt x="1777" y="11843"/>
                  </a:lnTo>
                  <a:lnTo>
                    <a:pt x="1585" y="12295"/>
                  </a:lnTo>
                  <a:lnTo>
                    <a:pt x="1394" y="12746"/>
                  </a:lnTo>
                  <a:lnTo>
                    <a:pt x="1226" y="13206"/>
                  </a:lnTo>
                  <a:lnTo>
                    <a:pt x="1057" y="13673"/>
                  </a:lnTo>
                  <a:lnTo>
                    <a:pt x="904" y="14140"/>
                  </a:lnTo>
                  <a:lnTo>
                    <a:pt x="766" y="14614"/>
                  </a:lnTo>
                  <a:lnTo>
                    <a:pt x="636" y="15097"/>
                  </a:lnTo>
                  <a:lnTo>
                    <a:pt x="514" y="15579"/>
                  </a:lnTo>
                  <a:lnTo>
                    <a:pt x="406" y="16069"/>
                  </a:lnTo>
                  <a:lnTo>
                    <a:pt x="315" y="16559"/>
                  </a:lnTo>
                  <a:lnTo>
                    <a:pt x="230" y="17056"/>
                  </a:lnTo>
                  <a:lnTo>
                    <a:pt x="161" y="17562"/>
                  </a:lnTo>
                  <a:lnTo>
                    <a:pt x="100" y="18067"/>
                  </a:lnTo>
                  <a:lnTo>
                    <a:pt x="62" y="18572"/>
                  </a:lnTo>
                  <a:lnTo>
                    <a:pt x="24" y="19085"/>
                  </a:lnTo>
                  <a:lnTo>
                    <a:pt x="8" y="19598"/>
                  </a:lnTo>
                  <a:lnTo>
                    <a:pt x="1" y="20118"/>
                  </a:lnTo>
                  <a:lnTo>
                    <a:pt x="1" y="20118"/>
                  </a:lnTo>
                  <a:lnTo>
                    <a:pt x="8" y="20639"/>
                  </a:lnTo>
                  <a:lnTo>
                    <a:pt x="24" y="21152"/>
                  </a:lnTo>
                  <a:lnTo>
                    <a:pt x="62" y="21665"/>
                  </a:lnTo>
                  <a:lnTo>
                    <a:pt x="100" y="22170"/>
                  </a:lnTo>
                  <a:lnTo>
                    <a:pt x="161" y="22675"/>
                  </a:lnTo>
                  <a:lnTo>
                    <a:pt x="230" y="23181"/>
                  </a:lnTo>
                  <a:lnTo>
                    <a:pt x="315" y="23678"/>
                  </a:lnTo>
                  <a:lnTo>
                    <a:pt x="406" y="24168"/>
                  </a:lnTo>
                  <a:lnTo>
                    <a:pt x="514" y="24658"/>
                  </a:lnTo>
                  <a:lnTo>
                    <a:pt x="636" y="25140"/>
                  </a:lnTo>
                  <a:lnTo>
                    <a:pt x="766" y="25623"/>
                  </a:lnTo>
                  <a:lnTo>
                    <a:pt x="904" y="26097"/>
                  </a:lnTo>
                  <a:lnTo>
                    <a:pt x="1057" y="26564"/>
                  </a:lnTo>
                  <a:lnTo>
                    <a:pt x="1226" y="27031"/>
                  </a:lnTo>
                  <a:lnTo>
                    <a:pt x="1394" y="27491"/>
                  </a:lnTo>
                  <a:lnTo>
                    <a:pt x="1585" y="27942"/>
                  </a:lnTo>
                  <a:lnTo>
                    <a:pt x="1777" y="28394"/>
                  </a:lnTo>
                  <a:lnTo>
                    <a:pt x="1983" y="28830"/>
                  </a:lnTo>
                  <a:lnTo>
                    <a:pt x="2205" y="29267"/>
                  </a:lnTo>
                  <a:lnTo>
                    <a:pt x="2435" y="29703"/>
                  </a:lnTo>
                  <a:lnTo>
                    <a:pt x="2672" y="30124"/>
                  </a:lnTo>
                  <a:lnTo>
                    <a:pt x="2917" y="30545"/>
                  </a:lnTo>
                  <a:lnTo>
                    <a:pt x="3178" y="30951"/>
                  </a:lnTo>
                  <a:lnTo>
                    <a:pt x="3438" y="31357"/>
                  </a:lnTo>
                  <a:lnTo>
                    <a:pt x="3714" y="31755"/>
                  </a:lnTo>
                  <a:lnTo>
                    <a:pt x="4004" y="32145"/>
                  </a:lnTo>
                  <a:lnTo>
                    <a:pt x="4295" y="32535"/>
                  </a:lnTo>
                  <a:lnTo>
                    <a:pt x="4602" y="32911"/>
                  </a:lnTo>
                  <a:lnTo>
                    <a:pt x="4915" y="33278"/>
                  </a:lnTo>
                  <a:lnTo>
                    <a:pt x="5237" y="33638"/>
                  </a:lnTo>
                  <a:lnTo>
                    <a:pt x="5566" y="33990"/>
                  </a:lnTo>
                  <a:lnTo>
                    <a:pt x="5903" y="34334"/>
                  </a:lnTo>
                  <a:lnTo>
                    <a:pt x="6247" y="34679"/>
                  </a:lnTo>
                  <a:lnTo>
                    <a:pt x="6600" y="35008"/>
                  </a:lnTo>
                  <a:lnTo>
                    <a:pt x="6959" y="35322"/>
                  </a:lnTo>
                  <a:lnTo>
                    <a:pt x="7327" y="35636"/>
                  </a:lnTo>
                  <a:lnTo>
                    <a:pt x="7710" y="35942"/>
                  </a:lnTo>
                  <a:lnTo>
                    <a:pt x="8092" y="36233"/>
                  </a:lnTo>
                  <a:lnTo>
                    <a:pt x="8483" y="36524"/>
                  </a:lnTo>
                  <a:lnTo>
                    <a:pt x="8881" y="36799"/>
                  </a:lnTo>
                  <a:lnTo>
                    <a:pt x="9287" y="37067"/>
                  </a:lnTo>
                  <a:lnTo>
                    <a:pt x="9692" y="37320"/>
                  </a:lnTo>
                  <a:lnTo>
                    <a:pt x="10113" y="37565"/>
                  </a:lnTo>
                  <a:lnTo>
                    <a:pt x="10542" y="37802"/>
                  </a:lnTo>
                  <a:lnTo>
                    <a:pt x="10971" y="38032"/>
                  </a:lnTo>
                  <a:lnTo>
                    <a:pt x="11407" y="38254"/>
                  </a:lnTo>
                  <a:lnTo>
                    <a:pt x="11851" y="38461"/>
                  </a:lnTo>
                  <a:lnTo>
                    <a:pt x="12295" y="38652"/>
                  </a:lnTo>
                  <a:lnTo>
                    <a:pt x="12755" y="38843"/>
                  </a:lnTo>
                  <a:lnTo>
                    <a:pt x="13214" y="39012"/>
                  </a:lnTo>
                  <a:lnTo>
                    <a:pt x="13673" y="39180"/>
                  </a:lnTo>
                  <a:lnTo>
                    <a:pt x="14148" y="39333"/>
                  </a:lnTo>
                  <a:lnTo>
                    <a:pt x="14622" y="39471"/>
                  </a:lnTo>
                  <a:lnTo>
                    <a:pt x="15097" y="39601"/>
                  </a:lnTo>
                  <a:lnTo>
                    <a:pt x="15579" y="39724"/>
                  </a:lnTo>
                  <a:lnTo>
                    <a:pt x="16069" y="39831"/>
                  </a:lnTo>
                  <a:lnTo>
                    <a:pt x="16567" y="39923"/>
                  </a:lnTo>
                  <a:lnTo>
                    <a:pt x="17064" y="40007"/>
                  </a:lnTo>
                  <a:lnTo>
                    <a:pt x="17562" y="40076"/>
                  </a:lnTo>
                  <a:lnTo>
                    <a:pt x="18067" y="40137"/>
                  </a:lnTo>
                  <a:lnTo>
                    <a:pt x="18573" y="40183"/>
                  </a:lnTo>
                  <a:lnTo>
                    <a:pt x="19085" y="40214"/>
                  </a:lnTo>
                  <a:lnTo>
                    <a:pt x="19606" y="40229"/>
                  </a:lnTo>
                  <a:lnTo>
                    <a:pt x="20119" y="40237"/>
                  </a:lnTo>
                  <a:lnTo>
                    <a:pt x="20119" y="40237"/>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16" name="Google Shape;316;p17"/>
            <p:cNvSpPr/>
            <p:nvPr/>
          </p:nvSpPr>
          <p:spPr>
            <a:xfrm>
              <a:off x="2210025" y="667775"/>
              <a:ext cx="377250" cy="377425"/>
            </a:xfrm>
            <a:custGeom>
              <a:avLst/>
              <a:gdLst/>
              <a:ahLst/>
              <a:cxnLst/>
              <a:rect l="l" t="t" r="r" b="b"/>
              <a:pathLst>
                <a:path w="15090" h="15097" fill="none" extrusionOk="0">
                  <a:moveTo>
                    <a:pt x="7541" y="0"/>
                  </a:moveTo>
                  <a:lnTo>
                    <a:pt x="7541" y="0"/>
                  </a:lnTo>
                  <a:lnTo>
                    <a:pt x="7740" y="8"/>
                  </a:lnTo>
                  <a:lnTo>
                    <a:pt x="7931" y="16"/>
                  </a:lnTo>
                  <a:lnTo>
                    <a:pt x="8123" y="23"/>
                  </a:lnTo>
                  <a:lnTo>
                    <a:pt x="8314" y="39"/>
                  </a:lnTo>
                  <a:lnTo>
                    <a:pt x="8506" y="62"/>
                  </a:lnTo>
                  <a:lnTo>
                    <a:pt x="8689" y="92"/>
                  </a:lnTo>
                  <a:lnTo>
                    <a:pt x="8881" y="123"/>
                  </a:lnTo>
                  <a:lnTo>
                    <a:pt x="9064" y="153"/>
                  </a:lnTo>
                  <a:lnTo>
                    <a:pt x="9248" y="199"/>
                  </a:lnTo>
                  <a:lnTo>
                    <a:pt x="9424" y="238"/>
                  </a:lnTo>
                  <a:lnTo>
                    <a:pt x="9608" y="291"/>
                  </a:lnTo>
                  <a:lnTo>
                    <a:pt x="9784" y="345"/>
                  </a:lnTo>
                  <a:lnTo>
                    <a:pt x="10136" y="460"/>
                  </a:lnTo>
                  <a:lnTo>
                    <a:pt x="10481" y="597"/>
                  </a:lnTo>
                  <a:lnTo>
                    <a:pt x="10810" y="750"/>
                  </a:lnTo>
                  <a:lnTo>
                    <a:pt x="11139" y="911"/>
                  </a:lnTo>
                  <a:lnTo>
                    <a:pt x="11453" y="1095"/>
                  </a:lnTo>
                  <a:lnTo>
                    <a:pt x="11759" y="1294"/>
                  </a:lnTo>
                  <a:lnTo>
                    <a:pt x="12058" y="1501"/>
                  </a:lnTo>
                  <a:lnTo>
                    <a:pt x="12341" y="1730"/>
                  </a:lnTo>
                  <a:lnTo>
                    <a:pt x="12616" y="1968"/>
                  </a:lnTo>
                  <a:lnTo>
                    <a:pt x="12877" y="2213"/>
                  </a:lnTo>
                  <a:lnTo>
                    <a:pt x="13129" y="2481"/>
                  </a:lnTo>
                  <a:lnTo>
                    <a:pt x="13367" y="2749"/>
                  </a:lnTo>
                  <a:lnTo>
                    <a:pt x="13589" y="3039"/>
                  </a:lnTo>
                  <a:lnTo>
                    <a:pt x="13803" y="3330"/>
                  </a:lnTo>
                  <a:lnTo>
                    <a:pt x="13994" y="3637"/>
                  </a:lnTo>
                  <a:lnTo>
                    <a:pt x="14178" y="3950"/>
                  </a:lnTo>
                  <a:lnTo>
                    <a:pt x="14347" y="4280"/>
                  </a:lnTo>
                  <a:lnTo>
                    <a:pt x="14500" y="4616"/>
                  </a:lnTo>
                  <a:lnTo>
                    <a:pt x="14630" y="4953"/>
                  </a:lnTo>
                  <a:lnTo>
                    <a:pt x="14752" y="5305"/>
                  </a:lnTo>
                  <a:lnTo>
                    <a:pt x="14806" y="5482"/>
                  </a:lnTo>
                  <a:lnTo>
                    <a:pt x="14852" y="5665"/>
                  </a:lnTo>
                  <a:lnTo>
                    <a:pt x="14898" y="5849"/>
                  </a:lnTo>
                  <a:lnTo>
                    <a:pt x="14936" y="6033"/>
                  </a:lnTo>
                  <a:lnTo>
                    <a:pt x="14974" y="6216"/>
                  </a:lnTo>
                  <a:lnTo>
                    <a:pt x="15005" y="6400"/>
                  </a:lnTo>
                  <a:lnTo>
                    <a:pt x="15028" y="6592"/>
                  </a:lnTo>
                  <a:lnTo>
                    <a:pt x="15051" y="6775"/>
                  </a:lnTo>
                  <a:lnTo>
                    <a:pt x="15066" y="6967"/>
                  </a:lnTo>
                  <a:lnTo>
                    <a:pt x="15081" y="7158"/>
                  </a:lnTo>
                  <a:lnTo>
                    <a:pt x="15089" y="7357"/>
                  </a:lnTo>
                  <a:lnTo>
                    <a:pt x="15089" y="7548"/>
                  </a:lnTo>
                  <a:lnTo>
                    <a:pt x="15089" y="7548"/>
                  </a:lnTo>
                  <a:lnTo>
                    <a:pt x="15089" y="7740"/>
                  </a:lnTo>
                  <a:lnTo>
                    <a:pt x="15081" y="7939"/>
                  </a:lnTo>
                  <a:lnTo>
                    <a:pt x="15066" y="8130"/>
                  </a:lnTo>
                  <a:lnTo>
                    <a:pt x="15051" y="8322"/>
                  </a:lnTo>
                  <a:lnTo>
                    <a:pt x="15028" y="8505"/>
                  </a:lnTo>
                  <a:lnTo>
                    <a:pt x="15005" y="8697"/>
                  </a:lnTo>
                  <a:lnTo>
                    <a:pt x="14974" y="8880"/>
                  </a:lnTo>
                  <a:lnTo>
                    <a:pt x="14936" y="9064"/>
                  </a:lnTo>
                  <a:lnTo>
                    <a:pt x="14898" y="9248"/>
                  </a:lnTo>
                  <a:lnTo>
                    <a:pt x="14852" y="9432"/>
                  </a:lnTo>
                  <a:lnTo>
                    <a:pt x="14806" y="9608"/>
                  </a:lnTo>
                  <a:lnTo>
                    <a:pt x="14752" y="9791"/>
                  </a:lnTo>
                  <a:lnTo>
                    <a:pt x="14630" y="10136"/>
                  </a:lnTo>
                  <a:lnTo>
                    <a:pt x="14500" y="10480"/>
                  </a:lnTo>
                  <a:lnTo>
                    <a:pt x="14347" y="10817"/>
                  </a:lnTo>
                  <a:lnTo>
                    <a:pt x="14178" y="11139"/>
                  </a:lnTo>
                  <a:lnTo>
                    <a:pt x="13994" y="11460"/>
                  </a:lnTo>
                  <a:lnTo>
                    <a:pt x="13803" y="11767"/>
                  </a:lnTo>
                  <a:lnTo>
                    <a:pt x="13589" y="12057"/>
                  </a:lnTo>
                  <a:lnTo>
                    <a:pt x="13367" y="12341"/>
                  </a:lnTo>
                  <a:lnTo>
                    <a:pt x="13129" y="12616"/>
                  </a:lnTo>
                  <a:lnTo>
                    <a:pt x="12877" y="12877"/>
                  </a:lnTo>
                  <a:lnTo>
                    <a:pt x="12616" y="13129"/>
                  </a:lnTo>
                  <a:lnTo>
                    <a:pt x="12341" y="13367"/>
                  </a:lnTo>
                  <a:lnTo>
                    <a:pt x="12058" y="13589"/>
                  </a:lnTo>
                  <a:lnTo>
                    <a:pt x="11759" y="13803"/>
                  </a:lnTo>
                  <a:lnTo>
                    <a:pt x="11453" y="14002"/>
                  </a:lnTo>
                  <a:lnTo>
                    <a:pt x="11139" y="14178"/>
                  </a:lnTo>
                  <a:lnTo>
                    <a:pt x="10810" y="14346"/>
                  </a:lnTo>
                  <a:lnTo>
                    <a:pt x="10481" y="14500"/>
                  </a:lnTo>
                  <a:lnTo>
                    <a:pt x="10136" y="14637"/>
                  </a:lnTo>
                  <a:lnTo>
                    <a:pt x="9784" y="14752"/>
                  </a:lnTo>
                  <a:lnTo>
                    <a:pt x="9608" y="14806"/>
                  </a:lnTo>
                  <a:lnTo>
                    <a:pt x="9424" y="14852"/>
                  </a:lnTo>
                  <a:lnTo>
                    <a:pt x="9248" y="14898"/>
                  </a:lnTo>
                  <a:lnTo>
                    <a:pt x="9064" y="14936"/>
                  </a:lnTo>
                  <a:lnTo>
                    <a:pt x="8881" y="14974"/>
                  </a:lnTo>
                  <a:lnTo>
                    <a:pt x="8689" y="15005"/>
                  </a:lnTo>
                  <a:lnTo>
                    <a:pt x="8506" y="15035"/>
                  </a:lnTo>
                  <a:lnTo>
                    <a:pt x="8314" y="15051"/>
                  </a:lnTo>
                  <a:lnTo>
                    <a:pt x="8123" y="15074"/>
                  </a:lnTo>
                  <a:lnTo>
                    <a:pt x="7931" y="15081"/>
                  </a:lnTo>
                  <a:lnTo>
                    <a:pt x="7740" y="15089"/>
                  </a:lnTo>
                  <a:lnTo>
                    <a:pt x="7541" y="15097"/>
                  </a:lnTo>
                  <a:lnTo>
                    <a:pt x="7541" y="15097"/>
                  </a:lnTo>
                  <a:lnTo>
                    <a:pt x="7350" y="15089"/>
                  </a:lnTo>
                  <a:lnTo>
                    <a:pt x="7158" y="15081"/>
                  </a:lnTo>
                  <a:lnTo>
                    <a:pt x="6967" y="15074"/>
                  </a:lnTo>
                  <a:lnTo>
                    <a:pt x="6775" y="15051"/>
                  </a:lnTo>
                  <a:lnTo>
                    <a:pt x="6584" y="15035"/>
                  </a:lnTo>
                  <a:lnTo>
                    <a:pt x="6393" y="15005"/>
                  </a:lnTo>
                  <a:lnTo>
                    <a:pt x="6209" y="14974"/>
                  </a:lnTo>
                  <a:lnTo>
                    <a:pt x="6025" y="14936"/>
                  </a:lnTo>
                  <a:lnTo>
                    <a:pt x="5841" y="14898"/>
                  </a:lnTo>
                  <a:lnTo>
                    <a:pt x="5658" y="14852"/>
                  </a:lnTo>
                  <a:lnTo>
                    <a:pt x="5482" y="14806"/>
                  </a:lnTo>
                  <a:lnTo>
                    <a:pt x="5306" y="14752"/>
                  </a:lnTo>
                  <a:lnTo>
                    <a:pt x="4953" y="14637"/>
                  </a:lnTo>
                  <a:lnTo>
                    <a:pt x="4609" y="14500"/>
                  </a:lnTo>
                  <a:lnTo>
                    <a:pt x="4272" y="14346"/>
                  </a:lnTo>
                  <a:lnTo>
                    <a:pt x="3951" y="14178"/>
                  </a:lnTo>
                  <a:lnTo>
                    <a:pt x="3637" y="14002"/>
                  </a:lnTo>
                  <a:lnTo>
                    <a:pt x="3331" y="13803"/>
                  </a:lnTo>
                  <a:lnTo>
                    <a:pt x="3032" y="13589"/>
                  </a:lnTo>
                  <a:lnTo>
                    <a:pt x="2749" y="13367"/>
                  </a:lnTo>
                  <a:lnTo>
                    <a:pt x="2473" y="13129"/>
                  </a:lnTo>
                  <a:lnTo>
                    <a:pt x="2213" y="12877"/>
                  </a:lnTo>
                  <a:lnTo>
                    <a:pt x="1960" y="12616"/>
                  </a:lnTo>
                  <a:lnTo>
                    <a:pt x="1723" y="12341"/>
                  </a:lnTo>
                  <a:lnTo>
                    <a:pt x="1501" y="12057"/>
                  </a:lnTo>
                  <a:lnTo>
                    <a:pt x="1287" y="11767"/>
                  </a:lnTo>
                  <a:lnTo>
                    <a:pt x="1095" y="11460"/>
                  </a:lnTo>
                  <a:lnTo>
                    <a:pt x="911" y="11139"/>
                  </a:lnTo>
                  <a:lnTo>
                    <a:pt x="743" y="10817"/>
                  </a:lnTo>
                  <a:lnTo>
                    <a:pt x="590" y="10480"/>
                  </a:lnTo>
                  <a:lnTo>
                    <a:pt x="460" y="10136"/>
                  </a:lnTo>
                  <a:lnTo>
                    <a:pt x="337" y="9791"/>
                  </a:lnTo>
                  <a:lnTo>
                    <a:pt x="284" y="9608"/>
                  </a:lnTo>
                  <a:lnTo>
                    <a:pt x="238" y="9432"/>
                  </a:lnTo>
                  <a:lnTo>
                    <a:pt x="192" y="9248"/>
                  </a:lnTo>
                  <a:lnTo>
                    <a:pt x="154" y="9064"/>
                  </a:lnTo>
                  <a:lnTo>
                    <a:pt x="115" y="8880"/>
                  </a:lnTo>
                  <a:lnTo>
                    <a:pt x="85" y="8697"/>
                  </a:lnTo>
                  <a:lnTo>
                    <a:pt x="62" y="8505"/>
                  </a:lnTo>
                  <a:lnTo>
                    <a:pt x="39" y="8322"/>
                  </a:lnTo>
                  <a:lnTo>
                    <a:pt x="23" y="8130"/>
                  </a:lnTo>
                  <a:lnTo>
                    <a:pt x="8" y="7939"/>
                  </a:lnTo>
                  <a:lnTo>
                    <a:pt x="0" y="7740"/>
                  </a:lnTo>
                  <a:lnTo>
                    <a:pt x="0" y="7548"/>
                  </a:lnTo>
                  <a:lnTo>
                    <a:pt x="0" y="7548"/>
                  </a:lnTo>
                  <a:lnTo>
                    <a:pt x="0" y="7357"/>
                  </a:lnTo>
                  <a:lnTo>
                    <a:pt x="8" y="7158"/>
                  </a:lnTo>
                  <a:lnTo>
                    <a:pt x="23" y="6967"/>
                  </a:lnTo>
                  <a:lnTo>
                    <a:pt x="39" y="6775"/>
                  </a:lnTo>
                  <a:lnTo>
                    <a:pt x="62" y="6592"/>
                  </a:lnTo>
                  <a:lnTo>
                    <a:pt x="85" y="6400"/>
                  </a:lnTo>
                  <a:lnTo>
                    <a:pt x="115" y="6216"/>
                  </a:lnTo>
                  <a:lnTo>
                    <a:pt x="154" y="6033"/>
                  </a:lnTo>
                  <a:lnTo>
                    <a:pt x="192" y="5849"/>
                  </a:lnTo>
                  <a:lnTo>
                    <a:pt x="238" y="5665"/>
                  </a:lnTo>
                  <a:lnTo>
                    <a:pt x="284" y="5482"/>
                  </a:lnTo>
                  <a:lnTo>
                    <a:pt x="337" y="5305"/>
                  </a:lnTo>
                  <a:lnTo>
                    <a:pt x="460" y="4953"/>
                  </a:lnTo>
                  <a:lnTo>
                    <a:pt x="590" y="4616"/>
                  </a:lnTo>
                  <a:lnTo>
                    <a:pt x="743" y="4280"/>
                  </a:lnTo>
                  <a:lnTo>
                    <a:pt x="911" y="3950"/>
                  </a:lnTo>
                  <a:lnTo>
                    <a:pt x="1095" y="3637"/>
                  </a:lnTo>
                  <a:lnTo>
                    <a:pt x="1287" y="3330"/>
                  </a:lnTo>
                  <a:lnTo>
                    <a:pt x="1501" y="3039"/>
                  </a:lnTo>
                  <a:lnTo>
                    <a:pt x="1723" y="2749"/>
                  </a:lnTo>
                  <a:lnTo>
                    <a:pt x="1960" y="2481"/>
                  </a:lnTo>
                  <a:lnTo>
                    <a:pt x="2213" y="2213"/>
                  </a:lnTo>
                  <a:lnTo>
                    <a:pt x="2473" y="1968"/>
                  </a:lnTo>
                  <a:lnTo>
                    <a:pt x="2749" y="1730"/>
                  </a:lnTo>
                  <a:lnTo>
                    <a:pt x="3032" y="1501"/>
                  </a:lnTo>
                  <a:lnTo>
                    <a:pt x="3331" y="1294"/>
                  </a:lnTo>
                  <a:lnTo>
                    <a:pt x="3637" y="1095"/>
                  </a:lnTo>
                  <a:lnTo>
                    <a:pt x="3951" y="911"/>
                  </a:lnTo>
                  <a:lnTo>
                    <a:pt x="4272" y="750"/>
                  </a:lnTo>
                  <a:lnTo>
                    <a:pt x="4609" y="597"/>
                  </a:lnTo>
                  <a:lnTo>
                    <a:pt x="4953" y="460"/>
                  </a:lnTo>
                  <a:lnTo>
                    <a:pt x="5306" y="345"/>
                  </a:lnTo>
                  <a:lnTo>
                    <a:pt x="5482" y="291"/>
                  </a:lnTo>
                  <a:lnTo>
                    <a:pt x="5658" y="238"/>
                  </a:lnTo>
                  <a:lnTo>
                    <a:pt x="5841" y="199"/>
                  </a:lnTo>
                  <a:lnTo>
                    <a:pt x="6025" y="153"/>
                  </a:lnTo>
                  <a:lnTo>
                    <a:pt x="6209" y="123"/>
                  </a:lnTo>
                  <a:lnTo>
                    <a:pt x="6393" y="92"/>
                  </a:lnTo>
                  <a:lnTo>
                    <a:pt x="6584" y="62"/>
                  </a:lnTo>
                  <a:lnTo>
                    <a:pt x="6775" y="39"/>
                  </a:lnTo>
                  <a:lnTo>
                    <a:pt x="6967" y="23"/>
                  </a:lnTo>
                  <a:lnTo>
                    <a:pt x="7158" y="16"/>
                  </a:lnTo>
                  <a:lnTo>
                    <a:pt x="7350" y="8"/>
                  </a:lnTo>
                  <a:lnTo>
                    <a:pt x="7541" y="0"/>
                  </a:lnTo>
                  <a:lnTo>
                    <a:pt x="7541" y="0"/>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17" name="Google Shape;317;p17"/>
            <p:cNvSpPr/>
            <p:nvPr/>
          </p:nvSpPr>
          <p:spPr>
            <a:xfrm>
              <a:off x="2398525" y="667775"/>
              <a:ext cx="25" cy="25"/>
            </a:xfrm>
            <a:custGeom>
              <a:avLst/>
              <a:gdLst/>
              <a:ahLst/>
              <a:cxnLst/>
              <a:rect l="l" t="t" r="r" b="b"/>
              <a:pathLst>
                <a:path w="1" h="1" fill="none" extrusionOk="0">
                  <a:moveTo>
                    <a:pt x="1" y="0"/>
                  </a:moveTo>
                  <a:lnTo>
                    <a:pt x="1" y="0"/>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18" name="Google Shape;318;p17"/>
            <p:cNvSpPr/>
            <p:nvPr/>
          </p:nvSpPr>
          <p:spPr>
            <a:xfrm>
              <a:off x="1131400" y="1867925"/>
              <a:ext cx="1025825" cy="633125"/>
            </a:xfrm>
            <a:custGeom>
              <a:avLst/>
              <a:gdLst/>
              <a:ahLst/>
              <a:cxnLst/>
              <a:rect l="l" t="t" r="r" b="b"/>
              <a:pathLst>
                <a:path w="41033" h="25325" extrusionOk="0">
                  <a:moveTo>
                    <a:pt x="7479" y="1"/>
                  </a:moveTo>
                  <a:lnTo>
                    <a:pt x="0" y="10121"/>
                  </a:lnTo>
                  <a:lnTo>
                    <a:pt x="20585" y="25325"/>
                  </a:lnTo>
                  <a:lnTo>
                    <a:pt x="41033" y="10198"/>
                  </a:lnTo>
                  <a:lnTo>
                    <a:pt x="33546" y="85"/>
                  </a:lnTo>
                  <a:lnTo>
                    <a:pt x="20578" y="9685"/>
                  </a:lnTo>
                  <a:lnTo>
                    <a:pt x="74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19" name="Google Shape;319;p17"/>
            <p:cNvSpPr/>
            <p:nvPr/>
          </p:nvSpPr>
          <p:spPr>
            <a:xfrm>
              <a:off x="1131400" y="1867925"/>
              <a:ext cx="1025825" cy="633125"/>
            </a:xfrm>
            <a:custGeom>
              <a:avLst/>
              <a:gdLst/>
              <a:ahLst/>
              <a:cxnLst/>
              <a:rect l="l" t="t" r="r" b="b"/>
              <a:pathLst>
                <a:path w="41033" h="25325" fill="none" extrusionOk="0">
                  <a:moveTo>
                    <a:pt x="41033" y="10198"/>
                  </a:moveTo>
                  <a:lnTo>
                    <a:pt x="33546" y="85"/>
                  </a:lnTo>
                  <a:lnTo>
                    <a:pt x="20578" y="9685"/>
                  </a:lnTo>
                  <a:lnTo>
                    <a:pt x="7479" y="1"/>
                  </a:lnTo>
                  <a:lnTo>
                    <a:pt x="0" y="10121"/>
                  </a:lnTo>
                  <a:lnTo>
                    <a:pt x="20585" y="25325"/>
                  </a:lnTo>
                  <a:lnTo>
                    <a:pt x="41033" y="10198"/>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20" name="Google Shape;320;p17"/>
            <p:cNvSpPr/>
            <p:nvPr/>
          </p:nvSpPr>
          <p:spPr>
            <a:xfrm>
              <a:off x="2157200" y="2122850"/>
              <a:ext cx="25" cy="25"/>
            </a:xfrm>
            <a:custGeom>
              <a:avLst/>
              <a:gdLst/>
              <a:ahLst/>
              <a:cxnLst/>
              <a:rect l="l" t="t" r="r" b="b"/>
              <a:pathLst>
                <a:path w="1" h="1" fill="none" extrusionOk="0">
                  <a:moveTo>
                    <a:pt x="1" y="1"/>
                  </a:moveTo>
                  <a:lnTo>
                    <a:pt x="1" y="1"/>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21" name="Google Shape;321;p17"/>
            <p:cNvSpPr/>
            <p:nvPr/>
          </p:nvSpPr>
          <p:spPr>
            <a:xfrm>
              <a:off x="5458175" y="937800"/>
              <a:ext cx="1025650" cy="633125"/>
            </a:xfrm>
            <a:custGeom>
              <a:avLst/>
              <a:gdLst/>
              <a:ahLst/>
              <a:cxnLst/>
              <a:rect l="l" t="t" r="r" b="b"/>
              <a:pathLst>
                <a:path w="41026" h="25325" extrusionOk="0">
                  <a:moveTo>
                    <a:pt x="7472" y="1"/>
                  </a:moveTo>
                  <a:lnTo>
                    <a:pt x="1" y="10121"/>
                  </a:lnTo>
                  <a:lnTo>
                    <a:pt x="20578" y="25325"/>
                  </a:lnTo>
                  <a:lnTo>
                    <a:pt x="41026" y="10198"/>
                  </a:lnTo>
                  <a:lnTo>
                    <a:pt x="33546" y="85"/>
                  </a:lnTo>
                  <a:lnTo>
                    <a:pt x="20578" y="9685"/>
                  </a:lnTo>
                  <a:lnTo>
                    <a:pt x="7472"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22" name="Google Shape;322;p17"/>
            <p:cNvSpPr/>
            <p:nvPr/>
          </p:nvSpPr>
          <p:spPr>
            <a:xfrm>
              <a:off x="5458175" y="937800"/>
              <a:ext cx="1025650" cy="633125"/>
            </a:xfrm>
            <a:custGeom>
              <a:avLst/>
              <a:gdLst/>
              <a:ahLst/>
              <a:cxnLst/>
              <a:rect l="l" t="t" r="r" b="b"/>
              <a:pathLst>
                <a:path w="41026" h="25325" fill="none" extrusionOk="0">
                  <a:moveTo>
                    <a:pt x="41026" y="10198"/>
                  </a:moveTo>
                  <a:lnTo>
                    <a:pt x="33546" y="85"/>
                  </a:lnTo>
                  <a:lnTo>
                    <a:pt x="20578" y="9685"/>
                  </a:lnTo>
                  <a:lnTo>
                    <a:pt x="7472" y="1"/>
                  </a:lnTo>
                  <a:lnTo>
                    <a:pt x="1" y="10121"/>
                  </a:lnTo>
                  <a:lnTo>
                    <a:pt x="20578" y="25325"/>
                  </a:lnTo>
                  <a:lnTo>
                    <a:pt x="41026" y="10198"/>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23" name="Google Shape;323;p17"/>
            <p:cNvSpPr/>
            <p:nvPr/>
          </p:nvSpPr>
          <p:spPr>
            <a:xfrm>
              <a:off x="6483800" y="1192725"/>
              <a:ext cx="25" cy="25"/>
            </a:xfrm>
            <a:custGeom>
              <a:avLst/>
              <a:gdLst/>
              <a:ahLst/>
              <a:cxnLst/>
              <a:rect l="l" t="t" r="r" b="b"/>
              <a:pathLst>
                <a:path w="1" h="1" fill="none" extrusionOk="0">
                  <a:moveTo>
                    <a:pt x="1" y="1"/>
                  </a:moveTo>
                  <a:lnTo>
                    <a:pt x="1" y="1"/>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27"/>
          <p:cNvSpPr/>
          <p:nvPr/>
        </p:nvSpPr>
        <p:spPr>
          <a:xfrm>
            <a:off x="1115813" y="1252127"/>
            <a:ext cx="525900" cy="492000"/>
          </a:xfrm>
          <a:prstGeom prst="roundRect">
            <a:avLst>
              <a:gd name="adj" fmla="val 16667"/>
            </a:avLst>
          </a:pr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p27"/>
          <p:cNvSpPr/>
          <p:nvPr/>
        </p:nvSpPr>
        <p:spPr>
          <a:xfrm>
            <a:off x="3066884" y="1245765"/>
            <a:ext cx="525900" cy="492000"/>
          </a:xfrm>
          <a:prstGeom prst="roundRect">
            <a:avLst>
              <a:gd name="adj" fmla="val 16667"/>
            </a:avLst>
          </a:pr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27"/>
          <p:cNvSpPr/>
          <p:nvPr/>
        </p:nvSpPr>
        <p:spPr>
          <a:xfrm>
            <a:off x="5163714" y="1245777"/>
            <a:ext cx="525900" cy="492000"/>
          </a:xfrm>
          <a:prstGeom prst="roundRect">
            <a:avLst>
              <a:gd name="adj" fmla="val 16667"/>
            </a:avLst>
          </a:pr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p27"/>
          <p:cNvSpPr/>
          <p:nvPr/>
        </p:nvSpPr>
        <p:spPr>
          <a:xfrm>
            <a:off x="1115813" y="2983889"/>
            <a:ext cx="525900" cy="492000"/>
          </a:xfrm>
          <a:prstGeom prst="roundRect">
            <a:avLst>
              <a:gd name="adj" fmla="val 16667"/>
            </a:avLst>
          </a:pr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27"/>
          <p:cNvSpPr/>
          <p:nvPr/>
        </p:nvSpPr>
        <p:spPr>
          <a:xfrm>
            <a:off x="3047371" y="2961064"/>
            <a:ext cx="525900" cy="492000"/>
          </a:xfrm>
          <a:prstGeom prst="roundRect">
            <a:avLst>
              <a:gd name="adj" fmla="val 16667"/>
            </a:avLst>
          </a:pr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27"/>
          <p:cNvSpPr/>
          <p:nvPr/>
        </p:nvSpPr>
        <p:spPr>
          <a:xfrm>
            <a:off x="7260577" y="1245764"/>
            <a:ext cx="525900" cy="492000"/>
          </a:xfrm>
          <a:prstGeom prst="roundRect">
            <a:avLst>
              <a:gd name="adj" fmla="val 16667"/>
            </a:avLst>
          </a:pr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p27"/>
          <p:cNvSpPr txBox="1">
            <a:spLocks noGrp="1"/>
          </p:cNvSpPr>
          <p:nvPr>
            <p:ph type="title" idx="15"/>
          </p:nvPr>
        </p:nvSpPr>
        <p:spPr>
          <a:xfrm>
            <a:off x="720000" y="159226"/>
            <a:ext cx="7704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3900"/>
              <a:t>focal points of Good neighbor Flier</a:t>
            </a:r>
            <a:endParaRPr sz="3900"/>
          </a:p>
        </p:txBody>
      </p:sp>
      <p:sp>
        <p:nvSpPr>
          <p:cNvPr id="335" name="Google Shape;335;p27"/>
          <p:cNvSpPr txBox="1">
            <a:spLocks noGrp="1"/>
          </p:cNvSpPr>
          <p:nvPr>
            <p:ph type="title" idx="4"/>
          </p:nvPr>
        </p:nvSpPr>
        <p:spPr>
          <a:xfrm>
            <a:off x="6409125" y="1802046"/>
            <a:ext cx="2361900" cy="527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400"/>
              <a:buNone/>
            </a:pPr>
            <a:r>
              <a:rPr lang="en"/>
              <a:t>Parking</a:t>
            </a:r>
            <a:endParaRPr/>
          </a:p>
        </p:txBody>
      </p:sp>
      <p:sp>
        <p:nvSpPr>
          <p:cNvPr id="336" name="Google Shape;336;p27"/>
          <p:cNvSpPr txBox="1">
            <a:spLocks noGrp="1"/>
          </p:cNvSpPr>
          <p:nvPr>
            <p:ph type="title" idx="8"/>
          </p:nvPr>
        </p:nvSpPr>
        <p:spPr>
          <a:xfrm>
            <a:off x="4245725" y="1802061"/>
            <a:ext cx="2361900" cy="527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400"/>
              <a:buNone/>
            </a:pPr>
            <a:r>
              <a:rPr lang="en"/>
              <a:t>wildfire</a:t>
            </a:r>
            <a:endParaRPr/>
          </a:p>
        </p:txBody>
      </p:sp>
      <p:sp>
        <p:nvSpPr>
          <p:cNvPr id="337" name="Google Shape;337;p27"/>
          <p:cNvSpPr txBox="1">
            <a:spLocks noGrp="1"/>
          </p:cNvSpPr>
          <p:nvPr>
            <p:ph type="title"/>
          </p:nvPr>
        </p:nvSpPr>
        <p:spPr>
          <a:xfrm>
            <a:off x="197825" y="1802049"/>
            <a:ext cx="2361900" cy="527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400"/>
              <a:buNone/>
            </a:pPr>
            <a:r>
              <a:rPr lang="en"/>
              <a:t>Noise</a:t>
            </a:r>
            <a:endParaRPr/>
          </a:p>
        </p:txBody>
      </p:sp>
      <p:sp>
        <p:nvSpPr>
          <p:cNvPr id="338" name="Google Shape;338;p27"/>
          <p:cNvSpPr txBox="1">
            <a:spLocks noGrp="1"/>
          </p:cNvSpPr>
          <p:nvPr>
            <p:ph type="title" idx="2"/>
          </p:nvPr>
        </p:nvSpPr>
        <p:spPr>
          <a:xfrm>
            <a:off x="2264225" y="1802050"/>
            <a:ext cx="2092200" cy="527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400"/>
              <a:buNone/>
            </a:pPr>
            <a:r>
              <a:rPr lang="en"/>
              <a:t>Trash</a:t>
            </a:r>
            <a:endParaRPr/>
          </a:p>
        </p:txBody>
      </p:sp>
      <p:sp>
        <p:nvSpPr>
          <p:cNvPr id="339" name="Google Shape;339;p27"/>
          <p:cNvSpPr txBox="1">
            <a:spLocks noGrp="1"/>
          </p:cNvSpPr>
          <p:nvPr>
            <p:ph type="title" idx="6"/>
          </p:nvPr>
        </p:nvSpPr>
        <p:spPr>
          <a:xfrm>
            <a:off x="9125" y="3533125"/>
            <a:ext cx="2739300" cy="527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400"/>
              <a:buNone/>
            </a:pPr>
            <a:r>
              <a:rPr lang="en"/>
              <a:t>Bears/wildlife</a:t>
            </a:r>
            <a:endParaRPr/>
          </a:p>
        </p:txBody>
      </p:sp>
      <p:sp>
        <p:nvSpPr>
          <p:cNvPr id="340" name="Google Shape;340;p27"/>
          <p:cNvSpPr txBox="1">
            <a:spLocks noGrp="1"/>
          </p:cNvSpPr>
          <p:nvPr>
            <p:ph type="title" idx="13"/>
          </p:nvPr>
        </p:nvSpPr>
        <p:spPr>
          <a:xfrm>
            <a:off x="4515425" y="3533125"/>
            <a:ext cx="2092200" cy="527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400"/>
              <a:buNone/>
            </a:pPr>
            <a:r>
              <a:rPr lang="en"/>
              <a:t>Snow removal</a:t>
            </a:r>
            <a:endParaRPr/>
          </a:p>
        </p:txBody>
      </p:sp>
      <p:sp>
        <p:nvSpPr>
          <p:cNvPr id="341" name="Google Shape;341;p27"/>
          <p:cNvSpPr txBox="1">
            <a:spLocks noGrp="1"/>
          </p:cNvSpPr>
          <p:nvPr>
            <p:ph type="title" idx="13"/>
          </p:nvPr>
        </p:nvSpPr>
        <p:spPr>
          <a:xfrm>
            <a:off x="6678825" y="3533125"/>
            <a:ext cx="2092200" cy="527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400"/>
              <a:buNone/>
            </a:pPr>
            <a:r>
              <a:rPr lang="en"/>
              <a:t>Emergency alerts</a:t>
            </a:r>
            <a:endParaRPr/>
          </a:p>
        </p:txBody>
      </p:sp>
      <p:sp>
        <p:nvSpPr>
          <p:cNvPr id="342" name="Google Shape;342;p27"/>
          <p:cNvSpPr txBox="1">
            <a:spLocks noGrp="1"/>
          </p:cNvSpPr>
          <p:nvPr>
            <p:ph type="title" idx="13"/>
          </p:nvPr>
        </p:nvSpPr>
        <p:spPr>
          <a:xfrm>
            <a:off x="2441625" y="3533125"/>
            <a:ext cx="2092200" cy="527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400"/>
              <a:buNone/>
            </a:pPr>
            <a:r>
              <a:rPr lang="en"/>
              <a:t>Outdoor lighting</a:t>
            </a:r>
            <a:endParaRPr/>
          </a:p>
        </p:txBody>
      </p:sp>
      <p:sp>
        <p:nvSpPr>
          <p:cNvPr id="343" name="Google Shape;343;p27"/>
          <p:cNvSpPr/>
          <p:nvPr/>
        </p:nvSpPr>
        <p:spPr>
          <a:xfrm>
            <a:off x="5298572" y="2983889"/>
            <a:ext cx="525900" cy="492000"/>
          </a:xfrm>
          <a:prstGeom prst="roundRect">
            <a:avLst>
              <a:gd name="adj" fmla="val 16667"/>
            </a:avLst>
          </a:prstGeom>
          <a:solidFill>
            <a:srgbClr val="FFFFFF">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27"/>
          <p:cNvSpPr/>
          <p:nvPr/>
        </p:nvSpPr>
        <p:spPr>
          <a:xfrm>
            <a:off x="7260572" y="2990239"/>
            <a:ext cx="525900" cy="492000"/>
          </a:xfrm>
          <a:prstGeom prst="roundRect">
            <a:avLst>
              <a:gd name="adj" fmla="val 16667"/>
            </a:avLst>
          </a:prstGeom>
          <a:solidFill>
            <a:srgbClr val="FFFFFF">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45" name="Google Shape;345;p27"/>
          <p:cNvGrpSpPr/>
          <p:nvPr/>
        </p:nvGrpSpPr>
        <p:grpSpPr>
          <a:xfrm>
            <a:off x="3087186" y="3013079"/>
            <a:ext cx="446293" cy="446341"/>
            <a:chOff x="1190900" y="238125"/>
            <a:chExt cx="5238175" cy="5238750"/>
          </a:xfrm>
        </p:grpSpPr>
        <p:sp>
          <p:nvSpPr>
            <p:cNvPr id="346" name="Google Shape;346;p27"/>
            <p:cNvSpPr/>
            <p:nvPr/>
          </p:nvSpPr>
          <p:spPr>
            <a:xfrm>
              <a:off x="1190900" y="1166850"/>
              <a:ext cx="4309825" cy="4310025"/>
            </a:xfrm>
            <a:custGeom>
              <a:avLst/>
              <a:gdLst/>
              <a:ahLst/>
              <a:cxnLst/>
              <a:rect l="l" t="t" r="r" b="b"/>
              <a:pathLst>
                <a:path w="172393" h="172401" extrusionOk="0">
                  <a:moveTo>
                    <a:pt x="114988" y="17485"/>
                  </a:moveTo>
                  <a:lnTo>
                    <a:pt x="154916" y="57413"/>
                  </a:lnTo>
                  <a:lnTo>
                    <a:pt x="142660" y="69669"/>
                  </a:lnTo>
                  <a:lnTo>
                    <a:pt x="102732" y="29741"/>
                  </a:lnTo>
                  <a:lnTo>
                    <a:pt x="114988" y="17485"/>
                  </a:lnTo>
                  <a:close/>
                  <a:moveTo>
                    <a:pt x="98602" y="43088"/>
                  </a:moveTo>
                  <a:lnTo>
                    <a:pt x="129306" y="73799"/>
                  </a:lnTo>
                  <a:lnTo>
                    <a:pt x="110851" y="76025"/>
                  </a:lnTo>
                  <a:lnTo>
                    <a:pt x="50727" y="136148"/>
                  </a:lnTo>
                  <a:lnTo>
                    <a:pt x="36246" y="121666"/>
                  </a:lnTo>
                  <a:lnTo>
                    <a:pt x="96369" y="61543"/>
                  </a:lnTo>
                  <a:lnTo>
                    <a:pt x="98602" y="43088"/>
                  </a:lnTo>
                  <a:close/>
                  <a:moveTo>
                    <a:pt x="27507" y="130412"/>
                  </a:moveTo>
                  <a:lnTo>
                    <a:pt x="41989" y="144894"/>
                  </a:lnTo>
                  <a:lnTo>
                    <a:pt x="31959" y="154917"/>
                  </a:lnTo>
                  <a:lnTo>
                    <a:pt x="17477" y="140442"/>
                  </a:lnTo>
                  <a:lnTo>
                    <a:pt x="27507" y="130412"/>
                  </a:lnTo>
                  <a:close/>
                  <a:moveTo>
                    <a:pt x="114988" y="0"/>
                  </a:moveTo>
                  <a:lnTo>
                    <a:pt x="88108" y="26873"/>
                  </a:lnTo>
                  <a:lnTo>
                    <a:pt x="84613" y="55822"/>
                  </a:lnTo>
                  <a:lnTo>
                    <a:pt x="0" y="140442"/>
                  </a:lnTo>
                  <a:lnTo>
                    <a:pt x="31959" y="172401"/>
                  </a:lnTo>
                  <a:lnTo>
                    <a:pt x="116572" y="87788"/>
                  </a:lnTo>
                  <a:lnTo>
                    <a:pt x="145520" y="84285"/>
                  </a:lnTo>
                  <a:lnTo>
                    <a:pt x="172393" y="57413"/>
                  </a:lnTo>
                  <a:lnTo>
                    <a:pt x="114988"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47" name="Google Shape;347;p27"/>
            <p:cNvSpPr/>
            <p:nvPr/>
          </p:nvSpPr>
          <p:spPr>
            <a:xfrm>
              <a:off x="1190900" y="1166850"/>
              <a:ext cx="4309825" cy="4310025"/>
            </a:xfrm>
            <a:custGeom>
              <a:avLst/>
              <a:gdLst/>
              <a:ahLst/>
              <a:cxnLst/>
              <a:rect l="l" t="t" r="r" b="b"/>
              <a:pathLst>
                <a:path w="172393" h="172401" fill="none" extrusionOk="0">
                  <a:moveTo>
                    <a:pt x="88108" y="26873"/>
                  </a:moveTo>
                  <a:lnTo>
                    <a:pt x="84613" y="55822"/>
                  </a:lnTo>
                  <a:lnTo>
                    <a:pt x="0" y="140442"/>
                  </a:lnTo>
                  <a:lnTo>
                    <a:pt x="31959" y="172401"/>
                  </a:lnTo>
                  <a:lnTo>
                    <a:pt x="116572" y="87788"/>
                  </a:lnTo>
                  <a:lnTo>
                    <a:pt x="145520" y="84285"/>
                  </a:lnTo>
                  <a:lnTo>
                    <a:pt x="172393" y="57413"/>
                  </a:lnTo>
                  <a:lnTo>
                    <a:pt x="114988" y="0"/>
                  </a:lnTo>
                  <a:lnTo>
                    <a:pt x="88108" y="26873"/>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48" name="Google Shape;348;p27"/>
            <p:cNvSpPr/>
            <p:nvPr/>
          </p:nvSpPr>
          <p:spPr>
            <a:xfrm>
              <a:off x="1627800" y="4427125"/>
              <a:ext cx="612850" cy="612650"/>
            </a:xfrm>
            <a:custGeom>
              <a:avLst/>
              <a:gdLst/>
              <a:ahLst/>
              <a:cxnLst/>
              <a:rect l="l" t="t" r="r" b="b"/>
              <a:pathLst>
                <a:path w="24514" h="24506" fill="none" extrusionOk="0">
                  <a:moveTo>
                    <a:pt x="14483" y="24506"/>
                  </a:moveTo>
                  <a:lnTo>
                    <a:pt x="1" y="10031"/>
                  </a:lnTo>
                  <a:lnTo>
                    <a:pt x="10031" y="1"/>
                  </a:lnTo>
                  <a:lnTo>
                    <a:pt x="24513" y="14483"/>
                  </a:lnTo>
                  <a:lnTo>
                    <a:pt x="14483" y="24506"/>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49" name="Google Shape;349;p27"/>
            <p:cNvSpPr/>
            <p:nvPr/>
          </p:nvSpPr>
          <p:spPr>
            <a:xfrm>
              <a:off x="2097025" y="2244025"/>
              <a:ext cx="2326525" cy="2326525"/>
            </a:xfrm>
            <a:custGeom>
              <a:avLst/>
              <a:gdLst/>
              <a:ahLst/>
              <a:cxnLst/>
              <a:rect l="l" t="t" r="r" b="b"/>
              <a:pathLst>
                <a:path w="93061" h="93061" fill="none" extrusionOk="0">
                  <a:moveTo>
                    <a:pt x="74606" y="32938"/>
                  </a:moveTo>
                  <a:lnTo>
                    <a:pt x="14482" y="93061"/>
                  </a:lnTo>
                  <a:lnTo>
                    <a:pt x="1" y="78579"/>
                  </a:lnTo>
                  <a:lnTo>
                    <a:pt x="60124" y="18456"/>
                  </a:lnTo>
                  <a:lnTo>
                    <a:pt x="62357" y="1"/>
                  </a:lnTo>
                  <a:lnTo>
                    <a:pt x="93061" y="30712"/>
                  </a:lnTo>
                  <a:lnTo>
                    <a:pt x="74606" y="32938"/>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50" name="Google Shape;350;p27"/>
            <p:cNvSpPr/>
            <p:nvPr/>
          </p:nvSpPr>
          <p:spPr>
            <a:xfrm>
              <a:off x="3759200" y="1603950"/>
              <a:ext cx="1304600" cy="1304625"/>
            </a:xfrm>
            <a:custGeom>
              <a:avLst/>
              <a:gdLst/>
              <a:ahLst/>
              <a:cxnLst/>
              <a:rect l="l" t="t" r="r" b="b"/>
              <a:pathLst>
                <a:path w="52184" h="52185" fill="none" extrusionOk="0">
                  <a:moveTo>
                    <a:pt x="39928" y="52185"/>
                  </a:moveTo>
                  <a:lnTo>
                    <a:pt x="0" y="12257"/>
                  </a:lnTo>
                  <a:lnTo>
                    <a:pt x="12256" y="1"/>
                  </a:lnTo>
                  <a:lnTo>
                    <a:pt x="52184" y="39929"/>
                  </a:lnTo>
                  <a:lnTo>
                    <a:pt x="39928" y="52185"/>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51" name="Google Shape;351;p27"/>
            <p:cNvSpPr/>
            <p:nvPr/>
          </p:nvSpPr>
          <p:spPr>
            <a:xfrm>
              <a:off x="4757375" y="2908550"/>
              <a:ext cx="25" cy="25"/>
            </a:xfrm>
            <a:custGeom>
              <a:avLst/>
              <a:gdLst/>
              <a:ahLst/>
              <a:cxnLst/>
              <a:rect l="l" t="t" r="r" b="b"/>
              <a:pathLst>
                <a:path w="1" h="1" fill="none" extrusionOk="0">
                  <a:moveTo>
                    <a:pt x="1" y="1"/>
                  </a:moveTo>
                  <a:lnTo>
                    <a:pt x="1" y="1"/>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52" name="Google Shape;352;p27"/>
            <p:cNvSpPr/>
            <p:nvPr/>
          </p:nvSpPr>
          <p:spPr>
            <a:xfrm>
              <a:off x="5079275" y="715925"/>
              <a:ext cx="872200" cy="872375"/>
            </a:xfrm>
            <a:custGeom>
              <a:avLst/>
              <a:gdLst/>
              <a:ahLst/>
              <a:cxnLst/>
              <a:rect l="l" t="t" r="r" b="b"/>
              <a:pathLst>
                <a:path w="34888" h="34895" extrusionOk="0">
                  <a:moveTo>
                    <a:pt x="26149" y="0"/>
                  </a:moveTo>
                  <a:lnTo>
                    <a:pt x="1" y="26156"/>
                  </a:lnTo>
                  <a:lnTo>
                    <a:pt x="8739" y="34894"/>
                  </a:lnTo>
                  <a:lnTo>
                    <a:pt x="34887" y="8739"/>
                  </a:lnTo>
                  <a:lnTo>
                    <a:pt x="26149"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53" name="Google Shape;353;p27"/>
            <p:cNvSpPr/>
            <p:nvPr/>
          </p:nvSpPr>
          <p:spPr>
            <a:xfrm>
              <a:off x="5079275" y="715925"/>
              <a:ext cx="872200" cy="872375"/>
            </a:xfrm>
            <a:custGeom>
              <a:avLst/>
              <a:gdLst/>
              <a:ahLst/>
              <a:cxnLst/>
              <a:rect l="l" t="t" r="r" b="b"/>
              <a:pathLst>
                <a:path w="34888" h="34895" fill="none" extrusionOk="0">
                  <a:moveTo>
                    <a:pt x="1" y="26156"/>
                  </a:moveTo>
                  <a:lnTo>
                    <a:pt x="26149" y="0"/>
                  </a:lnTo>
                  <a:lnTo>
                    <a:pt x="34887" y="8739"/>
                  </a:lnTo>
                  <a:lnTo>
                    <a:pt x="8739" y="34894"/>
                  </a:lnTo>
                  <a:lnTo>
                    <a:pt x="1" y="26156"/>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54" name="Google Shape;354;p27"/>
            <p:cNvSpPr/>
            <p:nvPr/>
          </p:nvSpPr>
          <p:spPr>
            <a:xfrm>
              <a:off x="5079275" y="1369800"/>
              <a:ext cx="25" cy="25"/>
            </a:xfrm>
            <a:custGeom>
              <a:avLst/>
              <a:gdLst/>
              <a:ahLst/>
              <a:cxnLst/>
              <a:rect l="l" t="t" r="r" b="b"/>
              <a:pathLst>
                <a:path w="1" h="1" fill="none" extrusionOk="0">
                  <a:moveTo>
                    <a:pt x="1" y="1"/>
                  </a:moveTo>
                  <a:lnTo>
                    <a:pt x="1" y="1"/>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55" name="Google Shape;355;p27"/>
            <p:cNvSpPr/>
            <p:nvPr/>
          </p:nvSpPr>
          <p:spPr>
            <a:xfrm>
              <a:off x="5457575" y="1534125"/>
              <a:ext cx="971500" cy="648300"/>
            </a:xfrm>
            <a:custGeom>
              <a:avLst/>
              <a:gdLst/>
              <a:ahLst/>
              <a:cxnLst/>
              <a:rect l="l" t="t" r="r" b="b"/>
              <a:pathLst>
                <a:path w="38860" h="25932" extrusionOk="0">
                  <a:moveTo>
                    <a:pt x="33990" y="0"/>
                  </a:moveTo>
                  <a:lnTo>
                    <a:pt x="0" y="14572"/>
                  </a:lnTo>
                  <a:lnTo>
                    <a:pt x="4870" y="25932"/>
                  </a:lnTo>
                  <a:lnTo>
                    <a:pt x="38860" y="11360"/>
                  </a:lnTo>
                  <a:lnTo>
                    <a:pt x="33990"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56" name="Google Shape;356;p27"/>
            <p:cNvSpPr/>
            <p:nvPr/>
          </p:nvSpPr>
          <p:spPr>
            <a:xfrm>
              <a:off x="5457575" y="1534125"/>
              <a:ext cx="971500" cy="648300"/>
            </a:xfrm>
            <a:custGeom>
              <a:avLst/>
              <a:gdLst/>
              <a:ahLst/>
              <a:cxnLst/>
              <a:rect l="l" t="t" r="r" b="b"/>
              <a:pathLst>
                <a:path w="38860" h="25932" fill="none" extrusionOk="0">
                  <a:moveTo>
                    <a:pt x="0" y="14572"/>
                  </a:moveTo>
                  <a:lnTo>
                    <a:pt x="33990" y="0"/>
                  </a:lnTo>
                  <a:lnTo>
                    <a:pt x="38860" y="11360"/>
                  </a:lnTo>
                  <a:lnTo>
                    <a:pt x="4870" y="25932"/>
                  </a:lnTo>
                  <a:lnTo>
                    <a:pt x="0" y="14572"/>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57" name="Google Shape;357;p27"/>
            <p:cNvSpPr/>
            <p:nvPr/>
          </p:nvSpPr>
          <p:spPr>
            <a:xfrm>
              <a:off x="5457575" y="1898400"/>
              <a:ext cx="25" cy="25"/>
            </a:xfrm>
            <a:custGeom>
              <a:avLst/>
              <a:gdLst/>
              <a:ahLst/>
              <a:cxnLst/>
              <a:rect l="l" t="t" r="r" b="b"/>
              <a:pathLst>
                <a:path w="1" h="1" fill="none" extrusionOk="0">
                  <a:moveTo>
                    <a:pt x="0" y="1"/>
                  </a:moveTo>
                  <a:lnTo>
                    <a:pt x="0" y="1"/>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58" name="Google Shape;358;p27"/>
            <p:cNvSpPr/>
            <p:nvPr/>
          </p:nvSpPr>
          <p:spPr>
            <a:xfrm>
              <a:off x="4485325" y="238125"/>
              <a:ext cx="648500" cy="971500"/>
            </a:xfrm>
            <a:custGeom>
              <a:avLst/>
              <a:gdLst/>
              <a:ahLst/>
              <a:cxnLst/>
              <a:rect l="l" t="t" r="r" b="b"/>
              <a:pathLst>
                <a:path w="25940" h="38860" extrusionOk="0">
                  <a:moveTo>
                    <a:pt x="14580" y="0"/>
                  </a:moveTo>
                  <a:lnTo>
                    <a:pt x="1" y="33990"/>
                  </a:lnTo>
                  <a:lnTo>
                    <a:pt x="11361" y="38860"/>
                  </a:lnTo>
                  <a:lnTo>
                    <a:pt x="25940" y="4870"/>
                  </a:lnTo>
                  <a:lnTo>
                    <a:pt x="145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59" name="Google Shape;359;p27"/>
            <p:cNvSpPr/>
            <p:nvPr/>
          </p:nvSpPr>
          <p:spPr>
            <a:xfrm>
              <a:off x="4485325" y="238125"/>
              <a:ext cx="648500" cy="971500"/>
            </a:xfrm>
            <a:custGeom>
              <a:avLst/>
              <a:gdLst/>
              <a:ahLst/>
              <a:cxnLst/>
              <a:rect l="l" t="t" r="r" b="b"/>
              <a:pathLst>
                <a:path w="25940" h="38860" fill="none" extrusionOk="0">
                  <a:moveTo>
                    <a:pt x="1" y="33990"/>
                  </a:moveTo>
                  <a:lnTo>
                    <a:pt x="14580" y="0"/>
                  </a:lnTo>
                  <a:lnTo>
                    <a:pt x="25940" y="4870"/>
                  </a:lnTo>
                  <a:lnTo>
                    <a:pt x="11361" y="38860"/>
                  </a:lnTo>
                  <a:lnTo>
                    <a:pt x="1" y="33990"/>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60" name="Google Shape;360;p27"/>
            <p:cNvSpPr/>
            <p:nvPr/>
          </p:nvSpPr>
          <p:spPr>
            <a:xfrm>
              <a:off x="4485325" y="1087875"/>
              <a:ext cx="25" cy="25"/>
            </a:xfrm>
            <a:custGeom>
              <a:avLst/>
              <a:gdLst/>
              <a:ahLst/>
              <a:cxnLst/>
              <a:rect l="l" t="t" r="r" b="b"/>
              <a:pathLst>
                <a:path w="1" h="1" fill="none" extrusionOk="0">
                  <a:moveTo>
                    <a:pt x="1" y="0"/>
                  </a:moveTo>
                  <a:lnTo>
                    <a:pt x="1" y="0"/>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grpSp>
        <p:nvGrpSpPr>
          <p:cNvPr id="361" name="Google Shape;361;p27"/>
          <p:cNvGrpSpPr/>
          <p:nvPr/>
        </p:nvGrpSpPr>
        <p:grpSpPr>
          <a:xfrm>
            <a:off x="5338359" y="2983888"/>
            <a:ext cx="446342" cy="446342"/>
            <a:chOff x="1190625" y="238125"/>
            <a:chExt cx="5238750" cy="5238750"/>
          </a:xfrm>
        </p:grpSpPr>
        <p:sp>
          <p:nvSpPr>
            <p:cNvPr id="362" name="Google Shape;362;p27"/>
            <p:cNvSpPr/>
            <p:nvPr/>
          </p:nvSpPr>
          <p:spPr>
            <a:xfrm>
              <a:off x="1190625" y="238125"/>
              <a:ext cx="5238750" cy="5238750"/>
            </a:xfrm>
            <a:custGeom>
              <a:avLst/>
              <a:gdLst/>
              <a:ahLst/>
              <a:cxnLst/>
              <a:rect l="l" t="t" r="r" b="b"/>
              <a:pathLst>
                <a:path w="209550" h="209550" extrusionOk="0">
                  <a:moveTo>
                    <a:pt x="182142" y="17369"/>
                  </a:moveTo>
                  <a:lnTo>
                    <a:pt x="192181" y="27408"/>
                  </a:lnTo>
                  <a:lnTo>
                    <a:pt x="176629" y="42967"/>
                  </a:lnTo>
                  <a:lnTo>
                    <a:pt x="166583" y="32921"/>
                  </a:lnTo>
                  <a:lnTo>
                    <a:pt x="182142" y="17369"/>
                  </a:lnTo>
                  <a:close/>
                  <a:moveTo>
                    <a:pt x="145887" y="34371"/>
                  </a:moveTo>
                  <a:lnTo>
                    <a:pt x="146182" y="34378"/>
                  </a:lnTo>
                  <a:lnTo>
                    <a:pt x="146469" y="34385"/>
                  </a:lnTo>
                  <a:lnTo>
                    <a:pt x="146748" y="34407"/>
                  </a:lnTo>
                  <a:lnTo>
                    <a:pt x="147035" y="34429"/>
                  </a:lnTo>
                  <a:lnTo>
                    <a:pt x="147322" y="34459"/>
                  </a:lnTo>
                  <a:lnTo>
                    <a:pt x="147602" y="34496"/>
                  </a:lnTo>
                  <a:lnTo>
                    <a:pt x="147882" y="34540"/>
                  </a:lnTo>
                  <a:lnTo>
                    <a:pt x="148161" y="34591"/>
                  </a:lnTo>
                  <a:lnTo>
                    <a:pt x="148434" y="34650"/>
                  </a:lnTo>
                  <a:lnTo>
                    <a:pt x="148706" y="34716"/>
                  </a:lnTo>
                  <a:lnTo>
                    <a:pt x="148978" y="34790"/>
                  </a:lnTo>
                  <a:lnTo>
                    <a:pt x="149251" y="34871"/>
                  </a:lnTo>
                  <a:lnTo>
                    <a:pt x="149516" y="34952"/>
                  </a:lnTo>
                  <a:lnTo>
                    <a:pt x="149781" y="35040"/>
                  </a:lnTo>
                  <a:lnTo>
                    <a:pt x="150046" y="35143"/>
                  </a:lnTo>
                  <a:lnTo>
                    <a:pt x="150303" y="35246"/>
                  </a:lnTo>
                  <a:lnTo>
                    <a:pt x="150561" y="35357"/>
                  </a:lnTo>
                  <a:lnTo>
                    <a:pt x="150818" y="35475"/>
                  </a:lnTo>
                  <a:lnTo>
                    <a:pt x="151069" y="35592"/>
                  </a:lnTo>
                  <a:lnTo>
                    <a:pt x="151319" y="35725"/>
                  </a:lnTo>
                  <a:lnTo>
                    <a:pt x="151569" y="35857"/>
                  </a:lnTo>
                  <a:lnTo>
                    <a:pt x="151812" y="36004"/>
                  </a:lnTo>
                  <a:lnTo>
                    <a:pt x="152047" y="36152"/>
                  </a:lnTo>
                  <a:lnTo>
                    <a:pt x="152283" y="36306"/>
                  </a:lnTo>
                  <a:lnTo>
                    <a:pt x="152518" y="36468"/>
                  </a:lnTo>
                  <a:lnTo>
                    <a:pt x="152747" y="36630"/>
                  </a:lnTo>
                  <a:lnTo>
                    <a:pt x="152975" y="36807"/>
                  </a:lnTo>
                  <a:lnTo>
                    <a:pt x="153196" y="36983"/>
                  </a:lnTo>
                  <a:lnTo>
                    <a:pt x="153416" y="37167"/>
                  </a:lnTo>
                  <a:lnTo>
                    <a:pt x="153630" y="37351"/>
                  </a:lnTo>
                  <a:lnTo>
                    <a:pt x="153843" y="37550"/>
                  </a:lnTo>
                  <a:lnTo>
                    <a:pt x="154049" y="37749"/>
                  </a:lnTo>
                  <a:lnTo>
                    <a:pt x="172287" y="55994"/>
                  </a:lnTo>
                  <a:lnTo>
                    <a:pt x="172596" y="56303"/>
                  </a:lnTo>
                  <a:lnTo>
                    <a:pt x="172898" y="56612"/>
                  </a:lnTo>
                  <a:lnTo>
                    <a:pt x="173192" y="56936"/>
                  </a:lnTo>
                  <a:lnTo>
                    <a:pt x="173487" y="57252"/>
                  </a:lnTo>
                  <a:lnTo>
                    <a:pt x="173781" y="57576"/>
                  </a:lnTo>
                  <a:lnTo>
                    <a:pt x="174061" y="57900"/>
                  </a:lnTo>
                  <a:lnTo>
                    <a:pt x="174348" y="58231"/>
                  </a:lnTo>
                  <a:lnTo>
                    <a:pt x="174620" y="58562"/>
                  </a:lnTo>
                  <a:lnTo>
                    <a:pt x="174892" y="58901"/>
                  </a:lnTo>
                  <a:lnTo>
                    <a:pt x="175157" y="59240"/>
                  </a:lnTo>
                  <a:lnTo>
                    <a:pt x="175422" y="59578"/>
                  </a:lnTo>
                  <a:lnTo>
                    <a:pt x="175680" y="59924"/>
                  </a:lnTo>
                  <a:lnTo>
                    <a:pt x="175938" y="60270"/>
                  </a:lnTo>
                  <a:lnTo>
                    <a:pt x="176188" y="60616"/>
                  </a:lnTo>
                  <a:lnTo>
                    <a:pt x="176431" y="60969"/>
                  </a:lnTo>
                  <a:lnTo>
                    <a:pt x="176674" y="61322"/>
                  </a:lnTo>
                  <a:lnTo>
                    <a:pt x="176909" y="61683"/>
                  </a:lnTo>
                  <a:lnTo>
                    <a:pt x="177137" y="62036"/>
                  </a:lnTo>
                  <a:lnTo>
                    <a:pt x="177365" y="62404"/>
                  </a:lnTo>
                  <a:lnTo>
                    <a:pt x="177586" y="62765"/>
                  </a:lnTo>
                  <a:lnTo>
                    <a:pt x="177800" y="63133"/>
                  </a:lnTo>
                  <a:lnTo>
                    <a:pt x="178013" y="63501"/>
                  </a:lnTo>
                  <a:lnTo>
                    <a:pt x="178219" y="63876"/>
                  </a:lnTo>
                  <a:lnTo>
                    <a:pt x="178425" y="64252"/>
                  </a:lnTo>
                  <a:lnTo>
                    <a:pt x="178624" y="64627"/>
                  </a:lnTo>
                  <a:lnTo>
                    <a:pt x="178815" y="65002"/>
                  </a:lnTo>
                  <a:lnTo>
                    <a:pt x="179007" y="65385"/>
                  </a:lnTo>
                  <a:lnTo>
                    <a:pt x="179191" y="65768"/>
                  </a:lnTo>
                  <a:lnTo>
                    <a:pt x="179367" y="66150"/>
                  </a:lnTo>
                  <a:lnTo>
                    <a:pt x="179544" y="66541"/>
                  </a:lnTo>
                  <a:lnTo>
                    <a:pt x="179713" y="66931"/>
                  </a:lnTo>
                  <a:lnTo>
                    <a:pt x="179875" y="67321"/>
                  </a:lnTo>
                  <a:lnTo>
                    <a:pt x="180037" y="67711"/>
                  </a:lnTo>
                  <a:lnTo>
                    <a:pt x="180192" y="68108"/>
                  </a:lnTo>
                  <a:lnTo>
                    <a:pt x="180346" y="68506"/>
                  </a:lnTo>
                  <a:lnTo>
                    <a:pt x="180493" y="68903"/>
                  </a:lnTo>
                  <a:lnTo>
                    <a:pt x="180633" y="69308"/>
                  </a:lnTo>
                  <a:lnTo>
                    <a:pt x="180766" y="69705"/>
                  </a:lnTo>
                  <a:lnTo>
                    <a:pt x="180898" y="70110"/>
                  </a:lnTo>
                  <a:lnTo>
                    <a:pt x="181023" y="70522"/>
                  </a:lnTo>
                  <a:lnTo>
                    <a:pt x="181141" y="70927"/>
                  </a:lnTo>
                  <a:lnTo>
                    <a:pt x="181259" y="71339"/>
                  </a:lnTo>
                  <a:lnTo>
                    <a:pt x="181369" y="71751"/>
                  </a:lnTo>
                  <a:lnTo>
                    <a:pt x="181479" y="72163"/>
                  </a:lnTo>
                  <a:lnTo>
                    <a:pt x="181575" y="72576"/>
                  </a:lnTo>
                  <a:lnTo>
                    <a:pt x="181671" y="72995"/>
                  </a:lnTo>
                  <a:lnTo>
                    <a:pt x="181767" y="73407"/>
                  </a:lnTo>
                  <a:lnTo>
                    <a:pt x="181847" y="73827"/>
                  </a:lnTo>
                  <a:lnTo>
                    <a:pt x="181928" y="74246"/>
                  </a:lnTo>
                  <a:lnTo>
                    <a:pt x="182009" y="74673"/>
                  </a:lnTo>
                  <a:lnTo>
                    <a:pt x="182076" y="75093"/>
                  </a:lnTo>
                  <a:lnTo>
                    <a:pt x="182142" y="75520"/>
                  </a:lnTo>
                  <a:lnTo>
                    <a:pt x="182201" y="75946"/>
                  </a:lnTo>
                  <a:lnTo>
                    <a:pt x="182260" y="76373"/>
                  </a:lnTo>
                  <a:lnTo>
                    <a:pt x="182304" y="76800"/>
                  </a:lnTo>
                  <a:lnTo>
                    <a:pt x="182355" y="77227"/>
                  </a:lnTo>
                  <a:lnTo>
                    <a:pt x="182392" y="77661"/>
                  </a:lnTo>
                  <a:lnTo>
                    <a:pt x="182429" y="78088"/>
                  </a:lnTo>
                  <a:lnTo>
                    <a:pt x="182451" y="78522"/>
                  </a:lnTo>
                  <a:lnTo>
                    <a:pt x="182480" y="78957"/>
                  </a:lnTo>
                  <a:lnTo>
                    <a:pt x="182495" y="79391"/>
                  </a:lnTo>
                  <a:lnTo>
                    <a:pt x="182510" y="79825"/>
                  </a:lnTo>
                  <a:lnTo>
                    <a:pt x="182517" y="80259"/>
                  </a:lnTo>
                  <a:lnTo>
                    <a:pt x="182517" y="80701"/>
                  </a:lnTo>
                  <a:lnTo>
                    <a:pt x="182517" y="81135"/>
                  </a:lnTo>
                  <a:lnTo>
                    <a:pt x="182510" y="81569"/>
                  </a:lnTo>
                  <a:lnTo>
                    <a:pt x="182495" y="82004"/>
                  </a:lnTo>
                  <a:lnTo>
                    <a:pt x="182480" y="82438"/>
                  </a:lnTo>
                  <a:lnTo>
                    <a:pt x="182451" y="82872"/>
                  </a:lnTo>
                  <a:lnTo>
                    <a:pt x="182429" y="83306"/>
                  </a:lnTo>
                  <a:lnTo>
                    <a:pt x="182392" y="83741"/>
                  </a:lnTo>
                  <a:lnTo>
                    <a:pt x="182355" y="84167"/>
                  </a:lnTo>
                  <a:lnTo>
                    <a:pt x="182304" y="84594"/>
                  </a:lnTo>
                  <a:lnTo>
                    <a:pt x="182260" y="85028"/>
                  </a:lnTo>
                  <a:lnTo>
                    <a:pt x="182201" y="85455"/>
                  </a:lnTo>
                  <a:lnTo>
                    <a:pt x="182142" y="85875"/>
                  </a:lnTo>
                  <a:lnTo>
                    <a:pt x="182076" y="86302"/>
                  </a:lnTo>
                  <a:lnTo>
                    <a:pt x="182009" y="86729"/>
                  </a:lnTo>
                  <a:lnTo>
                    <a:pt x="181928" y="87148"/>
                  </a:lnTo>
                  <a:lnTo>
                    <a:pt x="181847" y="87568"/>
                  </a:lnTo>
                  <a:lnTo>
                    <a:pt x="181767" y="87987"/>
                  </a:lnTo>
                  <a:lnTo>
                    <a:pt x="181671" y="88407"/>
                  </a:lnTo>
                  <a:lnTo>
                    <a:pt x="181575" y="88819"/>
                  </a:lnTo>
                  <a:lnTo>
                    <a:pt x="181479" y="89231"/>
                  </a:lnTo>
                  <a:lnTo>
                    <a:pt x="181369" y="89650"/>
                  </a:lnTo>
                  <a:lnTo>
                    <a:pt x="181259" y="90055"/>
                  </a:lnTo>
                  <a:lnTo>
                    <a:pt x="181141" y="90467"/>
                  </a:lnTo>
                  <a:lnTo>
                    <a:pt x="181023" y="90880"/>
                  </a:lnTo>
                  <a:lnTo>
                    <a:pt x="180898" y="91284"/>
                  </a:lnTo>
                  <a:lnTo>
                    <a:pt x="180766" y="91689"/>
                  </a:lnTo>
                  <a:lnTo>
                    <a:pt x="180633" y="92094"/>
                  </a:lnTo>
                  <a:lnTo>
                    <a:pt x="180493" y="92491"/>
                  </a:lnTo>
                  <a:lnTo>
                    <a:pt x="180346" y="92889"/>
                  </a:lnTo>
                  <a:lnTo>
                    <a:pt x="180192" y="93286"/>
                  </a:lnTo>
                  <a:lnTo>
                    <a:pt x="180037" y="93684"/>
                  </a:lnTo>
                  <a:lnTo>
                    <a:pt x="179875" y="94074"/>
                  </a:lnTo>
                  <a:lnTo>
                    <a:pt x="179713" y="94471"/>
                  </a:lnTo>
                  <a:lnTo>
                    <a:pt x="179544" y="94854"/>
                  </a:lnTo>
                  <a:lnTo>
                    <a:pt x="179367" y="95244"/>
                  </a:lnTo>
                  <a:lnTo>
                    <a:pt x="179191" y="95627"/>
                  </a:lnTo>
                  <a:lnTo>
                    <a:pt x="179007" y="96009"/>
                  </a:lnTo>
                  <a:lnTo>
                    <a:pt x="178815" y="96392"/>
                  </a:lnTo>
                  <a:lnTo>
                    <a:pt x="178624" y="96775"/>
                  </a:lnTo>
                  <a:lnTo>
                    <a:pt x="178425" y="97150"/>
                  </a:lnTo>
                  <a:lnTo>
                    <a:pt x="178219" y="97526"/>
                  </a:lnTo>
                  <a:lnTo>
                    <a:pt x="178013" y="97894"/>
                  </a:lnTo>
                  <a:lnTo>
                    <a:pt x="177800" y="98262"/>
                  </a:lnTo>
                  <a:lnTo>
                    <a:pt x="177586" y="98630"/>
                  </a:lnTo>
                  <a:lnTo>
                    <a:pt x="177365" y="98998"/>
                  </a:lnTo>
                  <a:lnTo>
                    <a:pt x="177137" y="99358"/>
                  </a:lnTo>
                  <a:lnTo>
                    <a:pt x="176909" y="99719"/>
                  </a:lnTo>
                  <a:lnTo>
                    <a:pt x="176674" y="100072"/>
                  </a:lnTo>
                  <a:lnTo>
                    <a:pt x="176431" y="100425"/>
                  </a:lnTo>
                  <a:lnTo>
                    <a:pt x="176188" y="100779"/>
                  </a:lnTo>
                  <a:lnTo>
                    <a:pt x="175938" y="101132"/>
                  </a:lnTo>
                  <a:lnTo>
                    <a:pt x="175680" y="101478"/>
                  </a:lnTo>
                  <a:lnTo>
                    <a:pt x="175422" y="101816"/>
                  </a:lnTo>
                  <a:lnTo>
                    <a:pt x="175157" y="102162"/>
                  </a:lnTo>
                  <a:lnTo>
                    <a:pt x="174892" y="102493"/>
                  </a:lnTo>
                  <a:lnTo>
                    <a:pt x="174620" y="102832"/>
                  </a:lnTo>
                  <a:lnTo>
                    <a:pt x="174348" y="103163"/>
                  </a:lnTo>
                  <a:lnTo>
                    <a:pt x="174061" y="103494"/>
                  </a:lnTo>
                  <a:lnTo>
                    <a:pt x="173781" y="103818"/>
                  </a:lnTo>
                  <a:lnTo>
                    <a:pt x="173487" y="104142"/>
                  </a:lnTo>
                  <a:lnTo>
                    <a:pt x="173192" y="104466"/>
                  </a:lnTo>
                  <a:lnTo>
                    <a:pt x="172898" y="104782"/>
                  </a:lnTo>
                  <a:lnTo>
                    <a:pt x="172596" y="105091"/>
                  </a:lnTo>
                  <a:lnTo>
                    <a:pt x="172287" y="105408"/>
                  </a:lnTo>
                  <a:lnTo>
                    <a:pt x="167893" y="109794"/>
                  </a:lnTo>
                  <a:lnTo>
                    <a:pt x="167577" y="110111"/>
                  </a:lnTo>
                  <a:lnTo>
                    <a:pt x="167253" y="110427"/>
                  </a:lnTo>
                  <a:lnTo>
                    <a:pt x="166922" y="110729"/>
                  </a:lnTo>
                  <a:lnTo>
                    <a:pt x="166590" y="111031"/>
                  </a:lnTo>
                  <a:lnTo>
                    <a:pt x="166259" y="111333"/>
                  </a:lnTo>
                  <a:lnTo>
                    <a:pt x="165928" y="111620"/>
                  </a:lnTo>
                  <a:lnTo>
                    <a:pt x="165590" y="111907"/>
                  </a:lnTo>
                  <a:lnTo>
                    <a:pt x="165244" y="112194"/>
                  </a:lnTo>
                  <a:lnTo>
                    <a:pt x="164898" y="112466"/>
                  </a:lnTo>
                  <a:lnTo>
                    <a:pt x="164552" y="112738"/>
                  </a:lnTo>
                  <a:lnTo>
                    <a:pt x="164206" y="113011"/>
                  </a:lnTo>
                  <a:lnTo>
                    <a:pt x="163853" y="113268"/>
                  </a:lnTo>
                  <a:lnTo>
                    <a:pt x="163499" y="113526"/>
                  </a:lnTo>
                  <a:lnTo>
                    <a:pt x="163139" y="113776"/>
                  </a:lnTo>
                  <a:lnTo>
                    <a:pt x="162778" y="114026"/>
                  </a:lnTo>
                  <a:lnTo>
                    <a:pt x="162417" y="114269"/>
                  </a:lnTo>
                  <a:lnTo>
                    <a:pt x="162057" y="114505"/>
                  </a:lnTo>
                  <a:lnTo>
                    <a:pt x="161689" y="114733"/>
                  </a:lnTo>
                  <a:lnTo>
                    <a:pt x="161321" y="114961"/>
                  </a:lnTo>
                  <a:lnTo>
                    <a:pt x="160945" y="115182"/>
                  </a:lnTo>
                  <a:lnTo>
                    <a:pt x="160577" y="115403"/>
                  </a:lnTo>
                  <a:lnTo>
                    <a:pt x="160202" y="115616"/>
                  </a:lnTo>
                  <a:lnTo>
                    <a:pt x="159819" y="115822"/>
                  </a:lnTo>
                  <a:lnTo>
                    <a:pt x="159444" y="116021"/>
                  </a:lnTo>
                  <a:lnTo>
                    <a:pt x="159061" y="116220"/>
                  </a:lnTo>
                  <a:lnTo>
                    <a:pt x="158679" y="116411"/>
                  </a:lnTo>
                  <a:lnTo>
                    <a:pt x="158296" y="116602"/>
                  </a:lnTo>
                  <a:lnTo>
                    <a:pt x="157906" y="116779"/>
                  </a:lnTo>
                  <a:lnTo>
                    <a:pt x="157516" y="116956"/>
                  </a:lnTo>
                  <a:lnTo>
                    <a:pt x="157126" y="117132"/>
                  </a:lnTo>
                  <a:lnTo>
                    <a:pt x="156736" y="117301"/>
                  </a:lnTo>
                  <a:lnTo>
                    <a:pt x="156346" y="117463"/>
                  </a:lnTo>
                  <a:lnTo>
                    <a:pt x="155948" y="117618"/>
                  </a:lnTo>
                  <a:lnTo>
                    <a:pt x="155551" y="117773"/>
                  </a:lnTo>
                  <a:lnTo>
                    <a:pt x="155153" y="117920"/>
                  </a:lnTo>
                  <a:lnTo>
                    <a:pt x="154756" y="118060"/>
                  </a:lnTo>
                  <a:lnTo>
                    <a:pt x="154351" y="118199"/>
                  </a:lnTo>
                  <a:lnTo>
                    <a:pt x="153946" y="118332"/>
                  </a:lnTo>
                  <a:lnTo>
                    <a:pt x="153549" y="118457"/>
                  </a:lnTo>
                  <a:lnTo>
                    <a:pt x="153144" y="118575"/>
                  </a:lnTo>
                  <a:lnTo>
                    <a:pt x="152732" y="118693"/>
                  </a:lnTo>
                  <a:lnTo>
                    <a:pt x="152327" y="118810"/>
                  </a:lnTo>
                  <a:lnTo>
                    <a:pt x="151922" y="118913"/>
                  </a:lnTo>
                  <a:lnTo>
                    <a:pt x="151510" y="119016"/>
                  </a:lnTo>
                  <a:lnTo>
                    <a:pt x="151098" y="119112"/>
                  </a:lnTo>
                  <a:lnTo>
                    <a:pt x="150693" y="119208"/>
                  </a:lnTo>
                  <a:lnTo>
                    <a:pt x="150281" y="119296"/>
                  </a:lnTo>
                  <a:lnTo>
                    <a:pt x="149862" y="119377"/>
                  </a:lnTo>
                  <a:lnTo>
                    <a:pt x="149449" y="119451"/>
                  </a:lnTo>
                  <a:lnTo>
                    <a:pt x="149037" y="119524"/>
                  </a:lnTo>
                  <a:lnTo>
                    <a:pt x="148625" y="119590"/>
                  </a:lnTo>
                  <a:lnTo>
                    <a:pt x="148206" y="119657"/>
                  </a:lnTo>
                  <a:lnTo>
                    <a:pt x="147793" y="119716"/>
                  </a:lnTo>
                  <a:lnTo>
                    <a:pt x="147374" y="119767"/>
                  </a:lnTo>
                  <a:lnTo>
                    <a:pt x="146954" y="119811"/>
                  </a:lnTo>
                  <a:lnTo>
                    <a:pt x="146542" y="119855"/>
                  </a:lnTo>
                  <a:lnTo>
                    <a:pt x="146123" y="119892"/>
                  </a:lnTo>
                  <a:lnTo>
                    <a:pt x="145703" y="119922"/>
                  </a:lnTo>
                  <a:lnTo>
                    <a:pt x="145284" y="119951"/>
                  </a:lnTo>
                  <a:lnTo>
                    <a:pt x="144864" y="119973"/>
                  </a:lnTo>
                  <a:lnTo>
                    <a:pt x="144445" y="119995"/>
                  </a:lnTo>
                  <a:lnTo>
                    <a:pt x="144025" y="120003"/>
                  </a:lnTo>
                  <a:lnTo>
                    <a:pt x="143606" y="120010"/>
                  </a:lnTo>
                  <a:lnTo>
                    <a:pt x="143186" y="120017"/>
                  </a:lnTo>
                  <a:lnTo>
                    <a:pt x="142767" y="120010"/>
                  </a:lnTo>
                  <a:lnTo>
                    <a:pt x="142347" y="120003"/>
                  </a:lnTo>
                  <a:lnTo>
                    <a:pt x="141928" y="119995"/>
                  </a:lnTo>
                  <a:lnTo>
                    <a:pt x="141508" y="119973"/>
                  </a:lnTo>
                  <a:lnTo>
                    <a:pt x="141089" y="119951"/>
                  </a:lnTo>
                  <a:lnTo>
                    <a:pt x="140669" y="119922"/>
                  </a:lnTo>
                  <a:lnTo>
                    <a:pt x="140257" y="119892"/>
                  </a:lnTo>
                  <a:lnTo>
                    <a:pt x="139837" y="119855"/>
                  </a:lnTo>
                  <a:lnTo>
                    <a:pt x="139418" y="119811"/>
                  </a:lnTo>
                  <a:lnTo>
                    <a:pt x="138998" y="119767"/>
                  </a:lnTo>
                  <a:lnTo>
                    <a:pt x="138586" y="119716"/>
                  </a:lnTo>
                  <a:lnTo>
                    <a:pt x="138167" y="119657"/>
                  </a:lnTo>
                  <a:lnTo>
                    <a:pt x="137755" y="119590"/>
                  </a:lnTo>
                  <a:lnTo>
                    <a:pt x="137335" y="119524"/>
                  </a:lnTo>
                  <a:lnTo>
                    <a:pt x="136923" y="119451"/>
                  </a:lnTo>
                  <a:lnTo>
                    <a:pt x="136511" y="119377"/>
                  </a:lnTo>
                  <a:lnTo>
                    <a:pt x="136099" y="119296"/>
                  </a:lnTo>
                  <a:lnTo>
                    <a:pt x="135686" y="119208"/>
                  </a:lnTo>
                  <a:lnTo>
                    <a:pt x="135274" y="119112"/>
                  </a:lnTo>
                  <a:lnTo>
                    <a:pt x="134862" y="119016"/>
                  </a:lnTo>
                  <a:lnTo>
                    <a:pt x="134457" y="118913"/>
                  </a:lnTo>
                  <a:lnTo>
                    <a:pt x="134045" y="118810"/>
                  </a:lnTo>
                  <a:lnTo>
                    <a:pt x="133640" y="118693"/>
                  </a:lnTo>
                  <a:lnTo>
                    <a:pt x="133236" y="118575"/>
                  </a:lnTo>
                  <a:lnTo>
                    <a:pt x="132831" y="118457"/>
                  </a:lnTo>
                  <a:lnTo>
                    <a:pt x="132426" y="118332"/>
                  </a:lnTo>
                  <a:lnTo>
                    <a:pt x="132021" y="118199"/>
                  </a:lnTo>
                  <a:lnTo>
                    <a:pt x="131624" y="118060"/>
                  </a:lnTo>
                  <a:lnTo>
                    <a:pt x="131219" y="117920"/>
                  </a:lnTo>
                  <a:lnTo>
                    <a:pt x="130822" y="117773"/>
                  </a:lnTo>
                  <a:lnTo>
                    <a:pt x="130424" y="117618"/>
                  </a:lnTo>
                  <a:lnTo>
                    <a:pt x="130034" y="117463"/>
                  </a:lnTo>
                  <a:lnTo>
                    <a:pt x="129637" y="117301"/>
                  </a:lnTo>
                  <a:lnTo>
                    <a:pt x="129247" y="117132"/>
                  </a:lnTo>
                  <a:lnTo>
                    <a:pt x="128856" y="116956"/>
                  </a:lnTo>
                  <a:lnTo>
                    <a:pt x="128466" y="116779"/>
                  </a:lnTo>
                  <a:lnTo>
                    <a:pt x="128084" y="116602"/>
                  </a:lnTo>
                  <a:lnTo>
                    <a:pt x="127694" y="116411"/>
                  </a:lnTo>
                  <a:lnTo>
                    <a:pt x="127311" y="116220"/>
                  </a:lnTo>
                  <a:lnTo>
                    <a:pt x="126928" y="116021"/>
                  </a:lnTo>
                  <a:lnTo>
                    <a:pt x="126553" y="115822"/>
                  </a:lnTo>
                  <a:lnTo>
                    <a:pt x="126177" y="115616"/>
                  </a:lnTo>
                  <a:lnTo>
                    <a:pt x="125802" y="115403"/>
                  </a:lnTo>
                  <a:lnTo>
                    <a:pt x="125427" y="115182"/>
                  </a:lnTo>
                  <a:lnTo>
                    <a:pt x="125051" y="114961"/>
                  </a:lnTo>
                  <a:lnTo>
                    <a:pt x="124683" y="114733"/>
                  </a:lnTo>
                  <a:lnTo>
                    <a:pt x="124323" y="114505"/>
                  </a:lnTo>
                  <a:lnTo>
                    <a:pt x="123955" y="114269"/>
                  </a:lnTo>
                  <a:lnTo>
                    <a:pt x="123594" y="114026"/>
                  </a:lnTo>
                  <a:lnTo>
                    <a:pt x="123234" y="113776"/>
                  </a:lnTo>
                  <a:lnTo>
                    <a:pt x="122880" y="113526"/>
                  </a:lnTo>
                  <a:lnTo>
                    <a:pt x="122520" y="113268"/>
                  </a:lnTo>
                  <a:lnTo>
                    <a:pt x="122174" y="113011"/>
                  </a:lnTo>
                  <a:lnTo>
                    <a:pt x="121820" y="112738"/>
                  </a:lnTo>
                  <a:lnTo>
                    <a:pt x="121475" y="112466"/>
                  </a:lnTo>
                  <a:lnTo>
                    <a:pt x="121129" y="112194"/>
                  </a:lnTo>
                  <a:lnTo>
                    <a:pt x="120790" y="111907"/>
                  </a:lnTo>
                  <a:lnTo>
                    <a:pt x="120452" y="111620"/>
                  </a:lnTo>
                  <a:lnTo>
                    <a:pt x="120113" y="111333"/>
                  </a:lnTo>
                  <a:lnTo>
                    <a:pt x="119782" y="111031"/>
                  </a:lnTo>
                  <a:lnTo>
                    <a:pt x="119451" y="110729"/>
                  </a:lnTo>
                  <a:lnTo>
                    <a:pt x="119127" y="110427"/>
                  </a:lnTo>
                  <a:lnTo>
                    <a:pt x="118803" y="110111"/>
                  </a:lnTo>
                  <a:lnTo>
                    <a:pt x="118479" y="109794"/>
                  </a:lnTo>
                  <a:lnTo>
                    <a:pt x="109794" y="118479"/>
                  </a:lnTo>
                  <a:lnTo>
                    <a:pt x="110111" y="118803"/>
                  </a:lnTo>
                  <a:lnTo>
                    <a:pt x="110427" y="119127"/>
                  </a:lnTo>
                  <a:lnTo>
                    <a:pt x="110729" y="119451"/>
                  </a:lnTo>
                  <a:lnTo>
                    <a:pt x="111031" y="119782"/>
                  </a:lnTo>
                  <a:lnTo>
                    <a:pt x="111333" y="120113"/>
                  </a:lnTo>
                  <a:lnTo>
                    <a:pt x="111620" y="120452"/>
                  </a:lnTo>
                  <a:lnTo>
                    <a:pt x="111907" y="120790"/>
                  </a:lnTo>
                  <a:lnTo>
                    <a:pt x="112194" y="121129"/>
                  </a:lnTo>
                  <a:lnTo>
                    <a:pt x="112466" y="121475"/>
                  </a:lnTo>
                  <a:lnTo>
                    <a:pt x="112738" y="121820"/>
                  </a:lnTo>
                  <a:lnTo>
                    <a:pt x="113011" y="122174"/>
                  </a:lnTo>
                  <a:lnTo>
                    <a:pt x="113268" y="122527"/>
                  </a:lnTo>
                  <a:lnTo>
                    <a:pt x="113526" y="122880"/>
                  </a:lnTo>
                  <a:lnTo>
                    <a:pt x="113776" y="123234"/>
                  </a:lnTo>
                  <a:lnTo>
                    <a:pt x="114026" y="123594"/>
                  </a:lnTo>
                  <a:lnTo>
                    <a:pt x="114269" y="123955"/>
                  </a:lnTo>
                  <a:lnTo>
                    <a:pt x="114505" y="124323"/>
                  </a:lnTo>
                  <a:lnTo>
                    <a:pt x="114733" y="124691"/>
                  </a:lnTo>
                  <a:lnTo>
                    <a:pt x="114961" y="125059"/>
                  </a:lnTo>
                  <a:lnTo>
                    <a:pt x="115182" y="125427"/>
                  </a:lnTo>
                  <a:lnTo>
                    <a:pt x="115403" y="125802"/>
                  </a:lnTo>
                  <a:lnTo>
                    <a:pt x="115616" y="126177"/>
                  </a:lnTo>
                  <a:lnTo>
                    <a:pt x="115822" y="126553"/>
                  </a:lnTo>
                  <a:lnTo>
                    <a:pt x="116021" y="126936"/>
                  </a:lnTo>
                  <a:lnTo>
                    <a:pt x="116220" y="127311"/>
                  </a:lnTo>
                  <a:lnTo>
                    <a:pt x="116411" y="127701"/>
                  </a:lnTo>
                  <a:lnTo>
                    <a:pt x="116602" y="128084"/>
                  </a:lnTo>
                  <a:lnTo>
                    <a:pt x="116779" y="128466"/>
                  </a:lnTo>
                  <a:lnTo>
                    <a:pt x="116956" y="128856"/>
                  </a:lnTo>
                  <a:lnTo>
                    <a:pt x="117132" y="129247"/>
                  </a:lnTo>
                  <a:lnTo>
                    <a:pt x="117301" y="129644"/>
                  </a:lnTo>
                  <a:lnTo>
                    <a:pt x="117463" y="130034"/>
                  </a:lnTo>
                  <a:lnTo>
                    <a:pt x="117618" y="130431"/>
                  </a:lnTo>
                  <a:lnTo>
                    <a:pt x="117773" y="130829"/>
                  </a:lnTo>
                  <a:lnTo>
                    <a:pt x="117920" y="131226"/>
                  </a:lnTo>
                  <a:lnTo>
                    <a:pt x="118060" y="131624"/>
                  </a:lnTo>
                  <a:lnTo>
                    <a:pt x="118199" y="132021"/>
                  </a:lnTo>
                  <a:lnTo>
                    <a:pt x="118332" y="132426"/>
                  </a:lnTo>
                  <a:lnTo>
                    <a:pt x="118457" y="132831"/>
                  </a:lnTo>
                  <a:lnTo>
                    <a:pt x="118575" y="133236"/>
                  </a:lnTo>
                  <a:lnTo>
                    <a:pt x="118693" y="133640"/>
                  </a:lnTo>
                  <a:lnTo>
                    <a:pt x="118810" y="134045"/>
                  </a:lnTo>
                  <a:lnTo>
                    <a:pt x="118913" y="134457"/>
                  </a:lnTo>
                  <a:lnTo>
                    <a:pt x="119016" y="134862"/>
                  </a:lnTo>
                  <a:lnTo>
                    <a:pt x="119112" y="135274"/>
                  </a:lnTo>
                  <a:lnTo>
                    <a:pt x="119208" y="135686"/>
                  </a:lnTo>
                  <a:lnTo>
                    <a:pt x="119296" y="136099"/>
                  </a:lnTo>
                  <a:lnTo>
                    <a:pt x="119377" y="136511"/>
                  </a:lnTo>
                  <a:lnTo>
                    <a:pt x="119451" y="136923"/>
                  </a:lnTo>
                  <a:lnTo>
                    <a:pt x="119524" y="137342"/>
                  </a:lnTo>
                  <a:lnTo>
                    <a:pt x="119590" y="137755"/>
                  </a:lnTo>
                  <a:lnTo>
                    <a:pt x="119657" y="138167"/>
                  </a:lnTo>
                  <a:lnTo>
                    <a:pt x="119716" y="138586"/>
                  </a:lnTo>
                  <a:lnTo>
                    <a:pt x="119767" y="139006"/>
                  </a:lnTo>
                  <a:lnTo>
                    <a:pt x="119811" y="139418"/>
                  </a:lnTo>
                  <a:lnTo>
                    <a:pt x="119855" y="139837"/>
                  </a:lnTo>
                  <a:lnTo>
                    <a:pt x="119892" y="140257"/>
                  </a:lnTo>
                  <a:lnTo>
                    <a:pt x="119922" y="140676"/>
                  </a:lnTo>
                  <a:lnTo>
                    <a:pt x="119951" y="141096"/>
                  </a:lnTo>
                  <a:lnTo>
                    <a:pt x="119973" y="141508"/>
                  </a:lnTo>
                  <a:lnTo>
                    <a:pt x="119995" y="141928"/>
                  </a:lnTo>
                  <a:lnTo>
                    <a:pt x="120003" y="142347"/>
                  </a:lnTo>
                  <a:lnTo>
                    <a:pt x="120010" y="142767"/>
                  </a:lnTo>
                  <a:lnTo>
                    <a:pt x="120017" y="143186"/>
                  </a:lnTo>
                  <a:lnTo>
                    <a:pt x="120010" y="143606"/>
                  </a:lnTo>
                  <a:lnTo>
                    <a:pt x="120003" y="144025"/>
                  </a:lnTo>
                  <a:lnTo>
                    <a:pt x="119995" y="144445"/>
                  </a:lnTo>
                  <a:lnTo>
                    <a:pt x="119973" y="144864"/>
                  </a:lnTo>
                  <a:lnTo>
                    <a:pt x="119951" y="145284"/>
                  </a:lnTo>
                  <a:lnTo>
                    <a:pt x="119922" y="145703"/>
                  </a:lnTo>
                  <a:lnTo>
                    <a:pt x="119892" y="146123"/>
                  </a:lnTo>
                  <a:lnTo>
                    <a:pt x="119855" y="146542"/>
                  </a:lnTo>
                  <a:lnTo>
                    <a:pt x="119811" y="146954"/>
                  </a:lnTo>
                  <a:lnTo>
                    <a:pt x="119767" y="147374"/>
                  </a:lnTo>
                  <a:lnTo>
                    <a:pt x="119716" y="147793"/>
                  </a:lnTo>
                  <a:lnTo>
                    <a:pt x="119657" y="148206"/>
                  </a:lnTo>
                  <a:lnTo>
                    <a:pt x="119590" y="148625"/>
                  </a:lnTo>
                  <a:lnTo>
                    <a:pt x="119524" y="149037"/>
                  </a:lnTo>
                  <a:lnTo>
                    <a:pt x="119451" y="149449"/>
                  </a:lnTo>
                  <a:lnTo>
                    <a:pt x="119377" y="149869"/>
                  </a:lnTo>
                  <a:lnTo>
                    <a:pt x="119296" y="150281"/>
                  </a:lnTo>
                  <a:lnTo>
                    <a:pt x="119208" y="150693"/>
                  </a:lnTo>
                  <a:lnTo>
                    <a:pt x="119112" y="151098"/>
                  </a:lnTo>
                  <a:lnTo>
                    <a:pt x="119016" y="151510"/>
                  </a:lnTo>
                  <a:lnTo>
                    <a:pt x="118913" y="151922"/>
                  </a:lnTo>
                  <a:lnTo>
                    <a:pt x="118810" y="152327"/>
                  </a:lnTo>
                  <a:lnTo>
                    <a:pt x="118693" y="152739"/>
                  </a:lnTo>
                  <a:lnTo>
                    <a:pt x="118575" y="153144"/>
                  </a:lnTo>
                  <a:lnTo>
                    <a:pt x="118457" y="153549"/>
                  </a:lnTo>
                  <a:lnTo>
                    <a:pt x="118332" y="153954"/>
                  </a:lnTo>
                  <a:lnTo>
                    <a:pt x="118199" y="154351"/>
                  </a:lnTo>
                  <a:lnTo>
                    <a:pt x="118060" y="154756"/>
                  </a:lnTo>
                  <a:lnTo>
                    <a:pt x="117920" y="155153"/>
                  </a:lnTo>
                  <a:lnTo>
                    <a:pt x="117773" y="155551"/>
                  </a:lnTo>
                  <a:lnTo>
                    <a:pt x="117618" y="155948"/>
                  </a:lnTo>
                  <a:lnTo>
                    <a:pt x="117463" y="156346"/>
                  </a:lnTo>
                  <a:lnTo>
                    <a:pt x="117301" y="156736"/>
                  </a:lnTo>
                  <a:lnTo>
                    <a:pt x="117132" y="157126"/>
                  </a:lnTo>
                  <a:lnTo>
                    <a:pt x="116956" y="157516"/>
                  </a:lnTo>
                  <a:lnTo>
                    <a:pt x="116779" y="157906"/>
                  </a:lnTo>
                  <a:lnTo>
                    <a:pt x="116602" y="158296"/>
                  </a:lnTo>
                  <a:lnTo>
                    <a:pt x="116411" y="158679"/>
                  </a:lnTo>
                  <a:lnTo>
                    <a:pt x="116220" y="159061"/>
                  </a:lnTo>
                  <a:lnTo>
                    <a:pt x="116021" y="159444"/>
                  </a:lnTo>
                  <a:lnTo>
                    <a:pt x="115822" y="159819"/>
                  </a:lnTo>
                  <a:lnTo>
                    <a:pt x="115616" y="160202"/>
                  </a:lnTo>
                  <a:lnTo>
                    <a:pt x="115403" y="160577"/>
                  </a:lnTo>
                  <a:lnTo>
                    <a:pt x="115182" y="160945"/>
                  </a:lnTo>
                  <a:lnTo>
                    <a:pt x="114961" y="161321"/>
                  </a:lnTo>
                  <a:lnTo>
                    <a:pt x="114733" y="161689"/>
                  </a:lnTo>
                  <a:lnTo>
                    <a:pt x="114505" y="162057"/>
                  </a:lnTo>
                  <a:lnTo>
                    <a:pt x="114269" y="162417"/>
                  </a:lnTo>
                  <a:lnTo>
                    <a:pt x="114026" y="162778"/>
                  </a:lnTo>
                  <a:lnTo>
                    <a:pt x="113776" y="163139"/>
                  </a:lnTo>
                  <a:lnTo>
                    <a:pt x="113526" y="163499"/>
                  </a:lnTo>
                  <a:lnTo>
                    <a:pt x="113268" y="163853"/>
                  </a:lnTo>
                  <a:lnTo>
                    <a:pt x="113011" y="164206"/>
                  </a:lnTo>
                  <a:lnTo>
                    <a:pt x="112738" y="164552"/>
                  </a:lnTo>
                  <a:lnTo>
                    <a:pt x="112466" y="164898"/>
                  </a:lnTo>
                  <a:lnTo>
                    <a:pt x="112194" y="165244"/>
                  </a:lnTo>
                  <a:lnTo>
                    <a:pt x="111907" y="165590"/>
                  </a:lnTo>
                  <a:lnTo>
                    <a:pt x="111620" y="165928"/>
                  </a:lnTo>
                  <a:lnTo>
                    <a:pt x="111333" y="166259"/>
                  </a:lnTo>
                  <a:lnTo>
                    <a:pt x="111031" y="166590"/>
                  </a:lnTo>
                  <a:lnTo>
                    <a:pt x="110729" y="166922"/>
                  </a:lnTo>
                  <a:lnTo>
                    <a:pt x="110427" y="167253"/>
                  </a:lnTo>
                  <a:lnTo>
                    <a:pt x="110111" y="167577"/>
                  </a:lnTo>
                  <a:lnTo>
                    <a:pt x="109794" y="167893"/>
                  </a:lnTo>
                  <a:lnTo>
                    <a:pt x="105408" y="172287"/>
                  </a:lnTo>
                  <a:lnTo>
                    <a:pt x="105091" y="172596"/>
                  </a:lnTo>
                  <a:lnTo>
                    <a:pt x="104782" y="172898"/>
                  </a:lnTo>
                  <a:lnTo>
                    <a:pt x="104466" y="173192"/>
                  </a:lnTo>
                  <a:lnTo>
                    <a:pt x="104142" y="173487"/>
                  </a:lnTo>
                  <a:lnTo>
                    <a:pt x="103818" y="173781"/>
                  </a:lnTo>
                  <a:lnTo>
                    <a:pt x="103494" y="174061"/>
                  </a:lnTo>
                  <a:lnTo>
                    <a:pt x="103163" y="174348"/>
                  </a:lnTo>
                  <a:lnTo>
                    <a:pt x="102832" y="174620"/>
                  </a:lnTo>
                  <a:lnTo>
                    <a:pt x="102493" y="174892"/>
                  </a:lnTo>
                  <a:lnTo>
                    <a:pt x="102162" y="175157"/>
                  </a:lnTo>
                  <a:lnTo>
                    <a:pt x="101816" y="175422"/>
                  </a:lnTo>
                  <a:lnTo>
                    <a:pt x="101478" y="175680"/>
                  </a:lnTo>
                  <a:lnTo>
                    <a:pt x="101132" y="175938"/>
                  </a:lnTo>
                  <a:lnTo>
                    <a:pt x="100779" y="176188"/>
                  </a:lnTo>
                  <a:lnTo>
                    <a:pt x="100425" y="176431"/>
                  </a:lnTo>
                  <a:lnTo>
                    <a:pt x="100072" y="176674"/>
                  </a:lnTo>
                  <a:lnTo>
                    <a:pt x="99719" y="176909"/>
                  </a:lnTo>
                  <a:lnTo>
                    <a:pt x="99358" y="177137"/>
                  </a:lnTo>
                  <a:lnTo>
                    <a:pt x="98998" y="177365"/>
                  </a:lnTo>
                  <a:lnTo>
                    <a:pt x="98630" y="177586"/>
                  </a:lnTo>
                  <a:lnTo>
                    <a:pt x="98262" y="177800"/>
                  </a:lnTo>
                  <a:lnTo>
                    <a:pt x="97894" y="178013"/>
                  </a:lnTo>
                  <a:lnTo>
                    <a:pt x="97526" y="178219"/>
                  </a:lnTo>
                  <a:lnTo>
                    <a:pt x="97150" y="178425"/>
                  </a:lnTo>
                  <a:lnTo>
                    <a:pt x="96775" y="178624"/>
                  </a:lnTo>
                  <a:lnTo>
                    <a:pt x="96392" y="178815"/>
                  </a:lnTo>
                  <a:lnTo>
                    <a:pt x="96009" y="179007"/>
                  </a:lnTo>
                  <a:lnTo>
                    <a:pt x="95627" y="179191"/>
                  </a:lnTo>
                  <a:lnTo>
                    <a:pt x="95244" y="179367"/>
                  </a:lnTo>
                  <a:lnTo>
                    <a:pt x="94854" y="179544"/>
                  </a:lnTo>
                  <a:lnTo>
                    <a:pt x="94471" y="179713"/>
                  </a:lnTo>
                  <a:lnTo>
                    <a:pt x="94074" y="179875"/>
                  </a:lnTo>
                  <a:lnTo>
                    <a:pt x="93684" y="180037"/>
                  </a:lnTo>
                  <a:lnTo>
                    <a:pt x="93286" y="180192"/>
                  </a:lnTo>
                  <a:lnTo>
                    <a:pt x="92889" y="180346"/>
                  </a:lnTo>
                  <a:lnTo>
                    <a:pt x="92491" y="180493"/>
                  </a:lnTo>
                  <a:lnTo>
                    <a:pt x="92094" y="180633"/>
                  </a:lnTo>
                  <a:lnTo>
                    <a:pt x="91689" y="180766"/>
                  </a:lnTo>
                  <a:lnTo>
                    <a:pt x="91284" y="180898"/>
                  </a:lnTo>
                  <a:lnTo>
                    <a:pt x="90880" y="181023"/>
                  </a:lnTo>
                  <a:lnTo>
                    <a:pt x="90467" y="181141"/>
                  </a:lnTo>
                  <a:lnTo>
                    <a:pt x="90055" y="181259"/>
                  </a:lnTo>
                  <a:lnTo>
                    <a:pt x="89650" y="181369"/>
                  </a:lnTo>
                  <a:lnTo>
                    <a:pt x="89231" y="181479"/>
                  </a:lnTo>
                  <a:lnTo>
                    <a:pt x="88819" y="181575"/>
                  </a:lnTo>
                  <a:lnTo>
                    <a:pt x="88407" y="181671"/>
                  </a:lnTo>
                  <a:lnTo>
                    <a:pt x="87987" y="181767"/>
                  </a:lnTo>
                  <a:lnTo>
                    <a:pt x="87568" y="181847"/>
                  </a:lnTo>
                  <a:lnTo>
                    <a:pt x="87148" y="181928"/>
                  </a:lnTo>
                  <a:lnTo>
                    <a:pt x="86729" y="182009"/>
                  </a:lnTo>
                  <a:lnTo>
                    <a:pt x="86302" y="182076"/>
                  </a:lnTo>
                  <a:lnTo>
                    <a:pt x="85875" y="182142"/>
                  </a:lnTo>
                  <a:lnTo>
                    <a:pt x="85455" y="182201"/>
                  </a:lnTo>
                  <a:lnTo>
                    <a:pt x="85028" y="182260"/>
                  </a:lnTo>
                  <a:lnTo>
                    <a:pt x="84594" y="182304"/>
                  </a:lnTo>
                  <a:lnTo>
                    <a:pt x="84167" y="182355"/>
                  </a:lnTo>
                  <a:lnTo>
                    <a:pt x="83741" y="182392"/>
                  </a:lnTo>
                  <a:lnTo>
                    <a:pt x="83306" y="182429"/>
                  </a:lnTo>
                  <a:lnTo>
                    <a:pt x="82872" y="182451"/>
                  </a:lnTo>
                  <a:lnTo>
                    <a:pt x="82438" y="182480"/>
                  </a:lnTo>
                  <a:lnTo>
                    <a:pt x="82004" y="182495"/>
                  </a:lnTo>
                  <a:lnTo>
                    <a:pt x="81569" y="182510"/>
                  </a:lnTo>
                  <a:lnTo>
                    <a:pt x="81135" y="182517"/>
                  </a:lnTo>
                  <a:lnTo>
                    <a:pt x="80259" y="182517"/>
                  </a:lnTo>
                  <a:lnTo>
                    <a:pt x="79825" y="182510"/>
                  </a:lnTo>
                  <a:lnTo>
                    <a:pt x="79391" y="182495"/>
                  </a:lnTo>
                  <a:lnTo>
                    <a:pt x="78957" y="182480"/>
                  </a:lnTo>
                  <a:lnTo>
                    <a:pt x="78522" y="182451"/>
                  </a:lnTo>
                  <a:lnTo>
                    <a:pt x="78088" y="182429"/>
                  </a:lnTo>
                  <a:lnTo>
                    <a:pt x="77661" y="182392"/>
                  </a:lnTo>
                  <a:lnTo>
                    <a:pt x="77227" y="182355"/>
                  </a:lnTo>
                  <a:lnTo>
                    <a:pt x="76800" y="182304"/>
                  </a:lnTo>
                  <a:lnTo>
                    <a:pt x="76373" y="182260"/>
                  </a:lnTo>
                  <a:lnTo>
                    <a:pt x="75946" y="182201"/>
                  </a:lnTo>
                  <a:lnTo>
                    <a:pt x="75520" y="182142"/>
                  </a:lnTo>
                  <a:lnTo>
                    <a:pt x="75093" y="182076"/>
                  </a:lnTo>
                  <a:lnTo>
                    <a:pt x="74673" y="182009"/>
                  </a:lnTo>
                  <a:lnTo>
                    <a:pt x="74246" y="181928"/>
                  </a:lnTo>
                  <a:lnTo>
                    <a:pt x="73827" y="181847"/>
                  </a:lnTo>
                  <a:lnTo>
                    <a:pt x="73407" y="181767"/>
                  </a:lnTo>
                  <a:lnTo>
                    <a:pt x="72995" y="181671"/>
                  </a:lnTo>
                  <a:lnTo>
                    <a:pt x="72576" y="181575"/>
                  </a:lnTo>
                  <a:lnTo>
                    <a:pt x="72163" y="181479"/>
                  </a:lnTo>
                  <a:lnTo>
                    <a:pt x="71751" y="181369"/>
                  </a:lnTo>
                  <a:lnTo>
                    <a:pt x="71339" y="181259"/>
                  </a:lnTo>
                  <a:lnTo>
                    <a:pt x="70927" y="181141"/>
                  </a:lnTo>
                  <a:lnTo>
                    <a:pt x="70522" y="181023"/>
                  </a:lnTo>
                  <a:lnTo>
                    <a:pt x="70110" y="180898"/>
                  </a:lnTo>
                  <a:lnTo>
                    <a:pt x="69705" y="180766"/>
                  </a:lnTo>
                  <a:lnTo>
                    <a:pt x="69308" y="180633"/>
                  </a:lnTo>
                  <a:lnTo>
                    <a:pt x="68903" y="180493"/>
                  </a:lnTo>
                  <a:lnTo>
                    <a:pt x="68506" y="180346"/>
                  </a:lnTo>
                  <a:lnTo>
                    <a:pt x="68108" y="180192"/>
                  </a:lnTo>
                  <a:lnTo>
                    <a:pt x="67711" y="180037"/>
                  </a:lnTo>
                  <a:lnTo>
                    <a:pt x="67321" y="179875"/>
                  </a:lnTo>
                  <a:lnTo>
                    <a:pt x="66931" y="179713"/>
                  </a:lnTo>
                  <a:lnTo>
                    <a:pt x="66541" y="179544"/>
                  </a:lnTo>
                  <a:lnTo>
                    <a:pt x="66150" y="179367"/>
                  </a:lnTo>
                  <a:lnTo>
                    <a:pt x="65768" y="179191"/>
                  </a:lnTo>
                  <a:lnTo>
                    <a:pt x="65385" y="179007"/>
                  </a:lnTo>
                  <a:lnTo>
                    <a:pt x="65002" y="178815"/>
                  </a:lnTo>
                  <a:lnTo>
                    <a:pt x="64627" y="178624"/>
                  </a:lnTo>
                  <a:lnTo>
                    <a:pt x="64244" y="178425"/>
                  </a:lnTo>
                  <a:lnTo>
                    <a:pt x="63876" y="178219"/>
                  </a:lnTo>
                  <a:lnTo>
                    <a:pt x="63501" y="178013"/>
                  </a:lnTo>
                  <a:lnTo>
                    <a:pt x="63133" y="177800"/>
                  </a:lnTo>
                  <a:lnTo>
                    <a:pt x="62765" y="177586"/>
                  </a:lnTo>
                  <a:lnTo>
                    <a:pt x="62404" y="177365"/>
                  </a:lnTo>
                  <a:lnTo>
                    <a:pt x="62036" y="177137"/>
                  </a:lnTo>
                  <a:lnTo>
                    <a:pt x="61683" y="176909"/>
                  </a:lnTo>
                  <a:lnTo>
                    <a:pt x="61322" y="176674"/>
                  </a:lnTo>
                  <a:lnTo>
                    <a:pt x="60969" y="176431"/>
                  </a:lnTo>
                  <a:lnTo>
                    <a:pt x="60616" y="176188"/>
                  </a:lnTo>
                  <a:lnTo>
                    <a:pt x="60270" y="175938"/>
                  </a:lnTo>
                  <a:lnTo>
                    <a:pt x="59924" y="175680"/>
                  </a:lnTo>
                  <a:lnTo>
                    <a:pt x="59578" y="175422"/>
                  </a:lnTo>
                  <a:lnTo>
                    <a:pt x="59240" y="175157"/>
                  </a:lnTo>
                  <a:lnTo>
                    <a:pt x="58901" y="174892"/>
                  </a:lnTo>
                  <a:lnTo>
                    <a:pt x="58562" y="174620"/>
                  </a:lnTo>
                  <a:lnTo>
                    <a:pt x="58231" y="174348"/>
                  </a:lnTo>
                  <a:lnTo>
                    <a:pt x="57900" y="174061"/>
                  </a:lnTo>
                  <a:lnTo>
                    <a:pt x="57576" y="173781"/>
                  </a:lnTo>
                  <a:lnTo>
                    <a:pt x="57252" y="173487"/>
                  </a:lnTo>
                  <a:lnTo>
                    <a:pt x="56936" y="173192"/>
                  </a:lnTo>
                  <a:lnTo>
                    <a:pt x="56612" y="172898"/>
                  </a:lnTo>
                  <a:lnTo>
                    <a:pt x="56303" y="172596"/>
                  </a:lnTo>
                  <a:lnTo>
                    <a:pt x="55994" y="172287"/>
                  </a:lnTo>
                  <a:lnTo>
                    <a:pt x="37749" y="154049"/>
                  </a:lnTo>
                  <a:lnTo>
                    <a:pt x="37550" y="153843"/>
                  </a:lnTo>
                  <a:lnTo>
                    <a:pt x="37351" y="153630"/>
                  </a:lnTo>
                  <a:lnTo>
                    <a:pt x="37160" y="153416"/>
                  </a:lnTo>
                  <a:lnTo>
                    <a:pt x="36976" y="153196"/>
                  </a:lnTo>
                  <a:lnTo>
                    <a:pt x="36799" y="152975"/>
                  </a:lnTo>
                  <a:lnTo>
                    <a:pt x="36630" y="152747"/>
                  </a:lnTo>
                  <a:lnTo>
                    <a:pt x="36461" y="152518"/>
                  </a:lnTo>
                  <a:lnTo>
                    <a:pt x="36306" y="152283"/>
                  </a:lnTo>
                  <a:lnTo>
                    <a:pt x="36152" y="152047"/>
                  </a:lnTo>
                  <a:lnTo>
                    <a:pt x="36004" y="151812"/>
                  </a:lnTo>
                  <a:lnTo>
                    <a:pt x="35857" y="151569"/>
                  </a:lnTo>
                  <a:lnTo>
                    <a:pt x="35725" y="151319"/>
                  </a:lnTo>
                  <a:lnTo>
                    <a:pt x="35592" y="151069"/>
                  </a:lnTo>
                  <a:lnTo>
                    <a:pt x="35475" y="150818"/>
                  </a:lnTo>
                  <a:lnTo>
                    <a:pt x="35357" y="150561"/>
                  </a:lnTo>
                  <a:lnTo>
                    <a:pt x="35246" y="150303"/>
                  </a:lnTo>
                  <a:lnTo>
                    <a:pt x="35143" y="150046"/>
                  </a:lnTo>
                  <a:lnTo>
                    <a:pt x="35040" y="149781"/>
                  </a:lnTo>
                  <a:lnTo>
                    <a:pt x="34952" y="149516"/>
                  </a:lnTo>
                  <a:lnTo>
                    <a:pt x="34864" y="149251"/>
                  </a:lnTo>
                  <a:lnTo>
                    <a:pt x="34790" y="148978"/>
                  </a:lnTo>
                  <a:lnTo>
                    <a:pt x="34716" y="148706"/>
                  </a:lnTo>
                  <a:lnTo>
                    <a:pt x="34650" y="148434"/>
                  </a:lnTo>
                  <a:lnTo>
                    <a:pt x="34591" y="148161"/>
                  </a:lnTo>
                  <a:lnTo>
                    <a:pt x="34540" y="147882"/>
                  </a:lnTo>
                  <a:lnTo>
                    <a:pt x="34496" y="147602"/>
                  </a:lnTo>
                  <a:lnTo>
                    <a:pt x="34459" y="147322"/>
                  </a:lnTo>
                  <a:lnTo>
                    <a:pt x="34429" y="147035"/>
                  </a:lnTo>
                  <a:lnTo>
                    <a:pt x="34407" y="146748"/>
                  </a:lnTo>
                  <a:lnTo>
                    <a:pt x="34385" y="146469"/>
                  </a:lnTo>
                  <a:lnTo>
                    <a:pt x="34378" y="146182"/>
                  </a:lnTo>
                  <a:lnTo>
                    <a:pt x="34371" y="145887"/>
                  </a:lnTo>
                  <a:lnTo>
                    <a:pt x="34378" y="145600"/>
                  </a:lnTo>
                  <a:lnTo>
                    <a:pt x="34385" y="145313"/>
                  </a:lnTo>
                  <a:lnTo>
                    <a:pt x="34407" y="145026"/>
                  </a:lnTo>
                  <a:lnTo>
                    <a:pt x="34429" y="144746"/>
                  </a:lnTo>
                  <a:lnTo>
                    <a:pt x="34459" y="144459"/>
                  </a:lnTo>
                  <a:lnTo>
                    <a:pt x="34496" y="144180"/>
                  </a:lnTo>
                  <a:lnTo>
                    <a:pt x="34540" y="143900"/>
                  </a:lnTo>
                  <a:lnTo>
                    <a:pt x="34591" y="143620"/>
                  </a:lnTo>
                  <a:lnTo>
                    <a:pt x="34650" y="143348"/>
                  </a:lnTo>
                  <a:lnTo>
                    <a:pt x="34716" y="143076"/>
                  </a:lnTo>
                  <a:lnTo>
                    <a:pt x="34790" y="142803"/>
                  </a:lnTo>
                  <a:lnTo>
                    <a:pt x="34864" y="142531"/>
                  </a:lnTo>
                  <a:lnTo>
                    <a:pt x="34952" y="142266"/>
                  </a:lnTo>
                  <a:lnTo>
                    <a:pt x="35040" y="142001"/>
                  </a:lnTo>
                  <a:lnTo>
                    <a:pt x="35143" y="141736"/>
                  </a:lnTo>
                  <a:lnTo>
                    <a:pt x="35246" y="141471"/>
                  </a:lnTo>
                  <a:lnTo>
                    <a:pt x="35357" y="141214"/>
                  </a:lnTo>
                  <a:lnTo>
                    <a:pt x="35475" y="140963"/>
                  </a:lnTo>
                  <a:lnTo>
                    <a:pt x="35592" y="140713"/>
                  </a:lnTo>
                  <a:lnTo>
                    <a:pt x="35725" y="140463"/>
                  </a:lnTo>
                  <a:lnTo>
                    <a:pt x="35857" y="140213"/>
                  </a:lnTo>
                  <a:lnTo>
                    <a:pt x="36004" y="139970"/>
                  </a:lnTo>
                  <a:lnTo>
                    <a:pt x="36152" y="139734"/>
                  </a:lnTo>
                  <a:lnTo>
                    <a:pt x="36306" y="139491"/>
                  </a:lnTo>
                  <a:lnTo>
                    <a:pt x="36461" y="139263"/>
                  </a:lnTo>
                  <a:lnTo>
                    <a:pt x="36630" y="139035"/>
                  </a:lnTo>
                  <a:lnTo>
                    <a:pt x="36799" y="138807"/>
                  </a:lnTo>
                  <a:lnTo>
                    <a:pt x="36976" y="138586"/>
                  </a:lnTo>
                  <a:lnTo>
                    <a:pt x="37160" y="138365"/>
                  </a:lnTo>
                  <a:lnTo>
                    <a:pt x="37351" y="138152"/>
                  </a:lnTo>
                  <a:lnTo>
                    <a:pt x="37550" y="137939"/>
                  </a:lnTo>
                  <a:lnTo>
                    <a:pt x="37749" y="137732"/>
                  </a:lnTo>
                  <a:lnTo>
                    <a:pt x="137732" y="37749"/>
                  </a:lnTo>
                  <a:lnTo>
                    <a:pt x="137939" y="37550"/>
                  </a:lnTo>
                  <a:lnTo>
                    <a:pt x="138152" y="37351"/>
                  </a:lnTo>
                  <a:lnTo>
                    <a:pt x="138365" y="37167"/>
                  </a:lnTo>
                  <a:lnTo>
                    <a:pt x="138586" y="36983"/>
                  </a:lnTo>
                  <a:lnTo>
                    <a:pt x="138807" y="36807"/>
                  </a:lnTo>
                  <a:lnTo>
                    <a:pt x="139035" y="36630"/>
                  </a:lnTo>
                  <a:lnTo>
                    <a:pt x="139263" y="36468"/>
                  </a:lnTo>
                  <a:lnTo>
                    <a:pt x="139491" y="36306"/>
                  </a:lnTo>
                  <a:lnTo>
                    <a:pt x="139734" y="36152"/>
                  </a:lnTo>
                  <a:lnTo>
                    <a:pt x="139970" y="36004"/>
                  </a:lnTo>
                  <a:lnTo>
                    <a:pt x="140213" y="35857"/>
                  </a:lnTo>
                  <a:lnTo>
                    <a:pt x="140463" y="35725"/>
                  </a:lnTo>
                  <a:lnTo>
                    <a:pt x="140713" y="35592"/>
                  </a:lnTo>
                  <a:lnTo>
                    <a:pt x="140963" y="35475"/>
                  </a:lnTo>
                  <a:lnTo>
                    <a:pt x="141214" y="35357"/>
                  </a:lnTo>
                  <a:lnTo>
                    <a:pt x="141471" y="35246"/>
                  </a:lnTo>
                  <a:lnTo>
                    <a:pt x="141736" y="35143"/>
                  </a:lnTo>
                  <a:lnTo>
                    <a:pt x="142001" y="35040"/>
                  </a:lnTo>
                  <a:lnTo>
                    <a:pt x="142266" y="34952"/>
                  </a:lnTo>
                  <a:lnTo>
                    <a:pt x="142531" y="34871"/>
                  </a:lnTo>
                  <a:lnTo>
                    <a:pt x="142803" y="34790"/>
                  </a:lnTo>
                  <a:lnTo>
                    <a:pt x="143076" y="34716"/>
                  </a:lnTo>
                  <a:lnTo>
                    <a:pt x="143348" y="34650"/>
                  </a:lnTo>
                  <a:lnTo>
                    <a:pt x="143620" y="34591"/>
                  </a:lnTo>
                  <a:lnTo>
                    <a:pt x="143900" y="34540"/>
                  </a:lnTo>
                  <a:lnTo>
                    <a:pt x="144180" y="34496"/>
                  </a:lnTo>
                  <a:lnTo>
                    <a:pt x="144459" y="34459"/>
                  </a:lnTo>
                  <a:lnTo>
                    <a:pt x="144746" y="34429"/>
                  </a:lnTo>
                  <a:lnTo>
                    <a:pt x="145026" y="34407"/>
                  </a:lnTo>
                  <a:lnTo>
                    <a:pt x="145313" y="34385"/>
                  </a:lnTo>
                  <a:lnTo>
                    <a:pt x="145600" y="34378"/>
                  </a:lnTo>
                  <a:lnTo>
                    <a:pt x="145887" y="34371"/>
                  </a:lnTo>
                  <a:close/>
                  <a:moveTo>
                    <a:pt x="32921" y="166583"/>
                  </a:moveTo>
                  <a:lnTo>
                    <a:pt x="42967" y="176629"/>
                  </a:lnTo>
                  <a:lnTo>
                    <a:pt x="27408" y="192181"/>
                  </a:lnTo>
                  <a:lnTo>
                    <a:pt x="17369" y="182142"/>
                  </a:lnTo>
                  <a:lnTo>
                    <a:pt x="32921" y="166583"/>
                  </a:lnTo>
                  <a:close/>
                  <a:moveTo>
                    <a:pt x="182142" y="0"/>
                  </a:moveTo>
                  <a:lnTo>
                    <a:pt x="157199" y="24943"/>
                  </a:lnTo>
                  <a:lnTo>
                    <a:pt x="156875" y="24766"/>
                  </a:lnTo>
                  <a:lnTo>
                    <a:pt x="156552" y="24604"/>
                  </a:lnTo>
                  <a:lnTo>
                    <a:pt x="156220" y="24442"/>
                  </a:lnTo>
                  <a:lnTo>
                    <a:pt x="155897" y="24288"/>
                  </a:lnTo>
                  <a:lnTo>
                    <a:pt x="155558" y="24133"/>
                  </a:lnTo>
                  <a:lnTo>
                    <a:pt x="155227" y="23986"/>
                  </a:lnTo>
                  <a:lnTo>
                    <a:pt x="154888" y="23846"/>
                  </a:lnTo>
                  <a:lnTo>
                    <a:pt x="154550" y="23713"/>
                  </a:lnTo>
                  <a:lnTo>
                    <a:pt x="154211" y="23581"/>
                  </a:lnTo>
                  <a:lnTo>
                    <a:pt x="153865" y="23456"/>
                  </a:lnTo>
                  <a:lnTo>
                    <a:pt x="153519" y="23338"/>
                  </a:lnTo>
                  <a:lnTo>
                    <a:pt x="153173" y="23220"/>
                  </a:lnTo>
                  <a:lnTo>
                    <a:pt x="152820" y="23110"/>
                  </a:lnTo>
                  <a:lnTo>
                    <a:pt x="152474" y="23007"/>
                  </a:lnTo>
                  <a:lnTo>
                    <a:pt x="152121" y="22911"/>
                  </a:lnTo>
                  <a:lnTo>
                    <a:pt x="151760" y="22816"/>
                  </a:lnTo>
                  <a:lnTo>
                    <a:pt x="151407" y="22735"/>
                  </a:lnTo>
                  <a:lnTo>
                    <a:pt x="151046" y="22654"/>
                  </a:lnTo>
                  <a:lnTo>
                    <a:pt x="150686" y="22573"/>
                  </a:lnTo>
                  <a:lnTo>
                    <a:pt x="150325" y="22506"/>
                  </a:lnTo>
                  <a:lnTo>
                    <a:pt x="149965" y="22440"/>
                  </a:lnTo>
                  <a:lnTo>
                    <a:pt x="149604" y="22381"/>
                  </a:lnTo>
                  <a:lnTo>
                    <a:pt x="149236" y="22322"/>
                  </a:lnTo>
                  <a:lnTo>
                    <a:pt x="148868" y="22278"/>
                  </a:lnTo>
                  <a:lnTo>
                    <a:pt x="148500" y="22234"/>
                  </a:lnTo>
                  <a:lnTo>
                    <a:pt x="148132" y="22197"/>
                  </a:lnTo>
                  <a:lnTo>
                    <a:pt x="147757" y="22168"/>
                  </a:lnTo>
                  <a:lnTo>
                    <a:pt x="147389" y="22138"/>
                  </a:lnTo>
                  <a:lnTo>
                    <a:pt x="147013" y="22116"/>
                  </a:lnTo>
                  <a:lnTo>
                    <a:pt x="146638" y="22102"/>
                  </a:lnTo>
                  <a:lnTo>
                    <a:pt x="146270" y="22094"/>
                  </a:lnTo>
                  <a:lnTo>
                    <a:pt x="145887" y="22094"/>
                  </a:lnTo>
                  <a:lnTo>
                    <a:pt x="145298" y="22102"/>
                  </a:lnTo>
                  <a:lnTo>
                    <a:pt x="144702" y="22124"/>
                  </a:lnTo>
                  <a:lnTo>
                    <a:pt x="144113" y="22161"/>
                  </a:lnTo>
                  <a:lnTo>
                    <a:pt x="143525" y="22205"/>
                  </a:lnTo>
                  <a:lnTo>
                    <a:pt x="142943" y="22271"/>
                  </a:lnTo>
                  <a:lnTo>
                    <a:pt x="142362" y="22352"/>
                  </a:lnTo>
                  <a:lnTo>
                    <a:pt x="141780" y="22440"/>
                  </a:lnTo>
                  <a:lnTo>
                    <a:pt x="141206" y="22551"/>
                  </a:lnTo>
                  <a:lnTo>
                    <a:pt x="140640" y="22668"/>
                  </a:lnTo>
                  <a:lnTo>
                    <a:pt x="140073" y="22801"/>
                  </a:lnTo>
                  <a:lnTo>
                    <a:pt x="139514" y="22955"/>
                  </a:lnTo>
                  <a:lnTo>
                    <a:pt x="138954" y="23110"/>
                  </a:lnTo>
                  <a:lnTo>
                    <a:pt x="138402" y="23287"/>
                  </a:lnTo>
                  <a:lnTo>
                    <a:pt x="137850" y="23478"/>
                  </a:lnTo>
                  <a:lnTo>
                    <a:pt x="137313" y="23677"/>
                  </a:lnTo>
                  <a:lnTo>
                    <a:pt x="136768" y="23890"/>
                  </a:lnTo>
                  <a:lnTo>
                    <a:pt x="136238" y="24118"/>
                  </a:lnTo>
                  <a:lnTo>
                    <a:pt x="135716" y="24361"/>
                  </a:lnTo>
                  <a:lnTo>
                    <a:pt x="135193" y="24619"/>
                  </a:lnTo>
                  <a:lnTo>
                    <a:pt x="134678" y="24884"/>
                  </a:lnTo>
                  <a:lnTo>
                    <a:pt x="134170" y="25163"/>
                  </a:lnTo>
                  <a:lnTo>
                    <a:pt x="133670" y="25458"/>
                  </a:lnTo>
                  <a:lnTo>
                    <a:pt x="133169" y="25760"/>
                  </a:lnTo>
                  <a:lnTo>
                    <a:pt x="132684" y="26083"/>
                  </a:lnTo>
                  <a:lnTo>
                    <a:pt x="132205" y="26407"/>
                  </a:lnTo>
                  <a:lnTo>
                    <a:pt x="131727" y="26753"/>
                  </a:lnTo>
                  <a:lnTo>
                    <a:pt x="131263" y="27106"/>
                  </a:lnTo>
                  <a:lnTo>
                    <a:pt x="130807" y="27474"/>
                  </a:lnTo>
                  <a:lnTo>
                    <a:pt x="130351" y="27857"/>
                  </a:lnTo>
                  <a:lnTo>
                    <a:pt x="129909" y="28247"/>
                  </a:lnTo>
                  <a:lnTo>
                    <a:pt x="129475" y="28652"/>
                  </a:lnTo>
                  <a:lnTo>
                    <a:pt x="129048" y="29064"/>
                  </a:lnTo>
                  <a:lnTo>
                    <a:pt x="29064" y="129048"/>
                  </a:lnTo>
                  <a:lnTo>
                    <a:pt x="28652" y="129475"/>
                  </a:lnTo>
                  <a:lnTo>
                    <a:pt x="28247" y="129909"/>
                  </a:lnTo>
                  <a:lnTo>
                    <a:pt x="27857" y="130351"/>
                  </a:lnTo>
                  <a:lnTo>
                    <a:pt x="27474" y="130807"/>
                  </a:lnTo>
                  <a:lnTo>
                    <a:pt x="27106" y="131263"/>
                  </a:lnTo>
                  <a:lnTo>
                    <a:pt x="26753" y="131727"/>
                  </a:lnTo>
                  <a:lnTo>
                    <a:pt x="26407" y="132205"/>
                  </a:lnTo>
                  <a:lnTo>
                    <a:pt x="26083" y="132684"/>
                  </a:lnTo>
                  <a:lnTo>
                    <a:pt x="25760" y="133169"/>
                  </a:lnTo>
                  <a:lnTo>
                    <a:pt x="25458" y="133670"/>
                  </a:lnTo>
                  <a:lnTo>
                    <a:pt x="25163" y="134170"/>
                  </a:lnTo>
                  <a:lnTo>
                    <a:pt x="24884" y="134678"/>
                  </a:lnTo>
                  <a:lnTo>
                    <a:pt x="24619" y="135193"/>
                  </a:lnTo>
                  <a:lnTo>
                    <a:pt x="24361" y="135716"/>
                  </a:lnTo>
                  <a:lnTo>
                    <a:pt x="24118" y="136238"/>
                  </a:lnTo>
                  <a:lnTo>
                    <a:pt x="23890" y="136768"/>
                  </a:lnTo>
                  <a:lnTo>
                    <a:pt x="23677" y="137313"/>
                  </a:lnTo>
                  <a:lnTo>
                    <a:pt x="23478" y="137850"/>
                  </a:lnTo>
                  <a:lnTo>
                    <a:pt x="23287" y="138402"/>
                  </a:lnTo>
                  <a:lnTo>
                    <a:pt x="23110" y="138954"/>
                  </a:lnTo>
                  <a:lnTo>
                    <a:pt x="22955" y="139514"/>
                  </a:lnTo>
                  <a:lnTo>
                    <a:pt x="22801" y="140073"/>
                  </a:lnTo>
                  <a:lnTo>
                    <a:pt x="22668" y="140640"/>
                  </a:lnTo>
                  <a:lnTo>
                    <a:pt x="22551" y="141206"/>
                  </a:lnTo>
                  <a:lnTo>
                    <a:pt x="22440" y="141780"/>
                  </a:lnTo>
                  <a:lnTo>
                    <a:pt x="22352" y="142362"/>
                  </a:lnTo>
                  <a:lnTo>
                    <a:pt x="22271" y="142943"/>
                  </a:lnTo>
                  <a:lnTo>
                    <a:pt x="22205" y="143525"/>
                  </a:lnTo>
                  <a:lnTo>
                    <a:pt x="22161" y="144113"/>
                  </a:lnTo>
                  <a:lnTo>
                    <a:pt x="22124" y="144702"/>
                  </a:lnTo>
                  <a:lnTo>
                    <a:pt x="22102" y="145298"/>
                  </a:lnTo>
                  <a:lnTo>
                    <a:pt x="22094" y="145887"/>
                  </a:lnTo>
                  <a:lnTo>
                    <a:pt x="22094" y="146270"/>
                  </a:lnTo>
                  <a:lnTo>
                    <a:pt x="22102" y="146638"/>
                  </a:lnTo>
                  <a:lnTo>
                    <a:pt x="22116" y="147013"/>
                  </a:lnTo>
                  <a:lnTo>
                    <a:pt x="22138" y="147389"/>
                  </a:lnTo>
                  <a:lnTo>
                    <a:pt x="22168" y="147757"/>
                  </a:lnTo>
                  <a:lnTo>
                    <a:pt x="22197" y="148132"/>
                  </a:lnTo>
                  <a:lnTo>
                    <a:pt x="22234" y="148500"/>
                  </a:lnTo>
                  <a:lnTo>
                    <a:pt x="22278" y="148868"/>
                  </a:lnTo>
                  <a:lnTo>
                    <a:pt x="22322" y="149236"/>
                  </a:lnTo>
                  <a:lnTo>
                    <a:pt x="22381" y="149604"/>
                  </a:lnTo>
                  <a:lnTo>
                    <a:pt x="22440" y="149965"/>
                  </a:lnTo>
                  <a:lnTo>
                    <a:pt x="22506" y="150325"/>
                  </a:lnTo>
                  <a:lnTo>
                    <a:pt x="22573" y="150686"/>
                  </a:lnTo>
                  <a:lnTo>
                    <a:pt x="22654" y="151046"/>
                  </a:lnTo>
                  <a:lnTo>
                    <a:pt x="22735" y="151407"/>
                  </a:lnTo>
                  <a:lnTo>
                    <a:pt x="22816" y="151760"/>
                  </a:lnTo>
                  <a:lnTo>
                    <a:pt x="22911" y="152121"/>
                  </a:lnTo>
                  <a:lnTo>
                    <a:pt x="23007" y="152474"/>
                  </a:lnTo>
                  <a:lnTo>
                    <a:pt x="23110" y="152820"/>
                  </a:lnTo>
                  <a:lnTo>
                    <a:pt x="23220" y="153173"/>
                  </a:lnTo>
                  <a:lnTo>
                    <a:pt x="23338" y="153519"/>
                  </a:lnTo>
                  <a:lnTo>
                    <a:pt x="23456" y="153865"/>
                  </a:lnTo>
                  <a:lnTo>
                    <a:pt x="23581" y="154211"/>
                  </a:lnTo>
                  <a:lnTo>
                    <a:pt x="23713" y="154550"/>
                  </a:lnTo>
                  <a:lnTo>
                    <a:pt x="23846" y="154888"/>
                  </a:lnTo>
                  <a:lnTo>
                    <a:pt x="23986" y="155227"/>
                  </a:lnTo>
                  <a:lnTo>
                    <a:pt x="24133" y="155558"/>
                  </a:lnTo>
                  <a:lnTo>
                    <a:pt x="24288" y="155897"/>
                  </a:lnTo>
                  <a:lnTo>
                    <a:pt x="24442" y="156220"/>
                  </a:lnTo>
                  <a:lnTo>
                    <a:pt x="24604" y="156552"/>
                  </a:lnTo>
                  <a:lnTo>
                    <a:pt x="24766" y="156875"/>
                  </a:lnTo>
                  <a:lnTo>
                    <a:pt x="24943" y="157199"/>
                  </a:lnTo>
                  <a:lnTo>
                    <a:pt x="0" y="182142"/>
                  </a:lnTo>
                  <a:lnTo>
                    <a:pt x="27408" y="209550"/>
                  </a:lnTo>
                  <a:lnTo>
                    <a:pt x="51931" y="185034"/>
                  </a:lnTo>
                  <a:lnTo>
                    <a:pt x="52314" y="185329"/>
                  </a:lnTo>
                  <a:lnTo>
                    <a:pt x="52704" y="185616"/>
                  </a:lnTo>
                  <a:lnTo>
                    <a:pt x="53094" y="185903"/>
                  </a:lnTo>
                  <a:lnTo>
                    <a:pt x="53491" y="186182"/>
                  </a:lnTo>
                  <a:lnTo>
                    <a:pt x="53889" y="186462"/>
                  </a:lnTo>
                  <a:lnTo>
                    <a:pt x="54286" y="186734"/>
                  </a:lnTo>
                  <a:lnTo>
                    <a:pt x="54684" y="187007"/>
                  </a:lnTo>
                  <a:lnTo>
                    <a:pt x="55089" y="187272"/>
                  </a:lnTo>
                  <a:lnTo>
                    <a:pt x="55493" y="187529"/>
                  </a:lnTo>
                  <a:lnTo>
                    <a:pt x="55906" y="187787"/>
                  </a:lnTo>
                  <a:lnTo>
                    <a:pt x="56318" y="188037"/>
                  </a:lnTo>
                  <a:lnTo>
                    <a:pt x="56730" y="188287"/>
                  </a:lnTo>
                  <a:lnTo>
                    <a:pt x="57142" y="188530"/>
                  </a:lnTo>
                  <a:lnTo>
                    <a:pt x="57561" y="188766"/>
                  </a:lnTo>
                  <a:lnTo>
                    <a:pt x="57981" y="189001"/>
                  </a:lnTo>
                  <a:lnTo>
                    <a:pt x="58408" y="189229"/>
                  </a:lnTo>
                  <a:lnTo>
                    <a:pt x="58827" y="189458"/>
                  </a:lnTo>
                  <a:lnTo>
                    <a:pt x="59254" y="189678"/>
                  </a:lnTo>
                  <a:lnTo>
                    <a:pt x="59688" y="189892"/>
                  </a:lnTo>
                  <a:lnTo>
                    <a:pt x="60115" y="190105"/>
                  </a:lnTo>
                  <a:lnTo>
                    <a:pt x="60550" y="190311"/>
                  </a:lnTo>
                  <a:lnTo>
                    <a:pt x="60984" y="190517"/>
                  </a:lnTo>
                  <a:lnTo>
                    <a:pt x="61418" y="190716"/>
                  </a:lnTo>
                  <a:lnTo>
                    <a:pt x="61860" y="190907"/>
                  </a:lnTo>
                  <a:lnTo>
                    <a:pt x="62301" y="191099"/>
                  </a:lnTo>
                  <a:lnTo>
                    <a:pt x="62743" y="191283"/>
                  </a:lnTo>
                  <a:lnTo>
                    <a:pt x="63192" y="191459"/>
                  </a:lnTo>
                  <a:lnTo>
                    <a:pt x="63633" y="191636"/>
                  </a:lnTo>
                  <a:lnTo>
                    <a:pt x="64082" y="191805"/>
                  </a:lnTo>
                  <a:lnTo>
                    <a:pt x="64531" y="191975"/>
                  </a:lnTo>
                  <a:lnTo>
                    <a:pt x="64988" y="192137"/>
                  </a:lnTo>
                  <a:lnTo>
                    <a:pt x="65437" y="192291"/>
                  </a:lnTo>
                  <a:lnTo>
                    <a:pt x="65893" y="192446"/>
                  </a:lnTo>
                  <a:lnTo>
                    <a:pt x="66349" y="192593"/>
                  </a:lnTo>
                  <a:lnTo>
                    <a:pt x="66813" y="192733"/>
                  </a:lnTo>
                  <a:lnTo>
                    <a:pt x="67269" y="192873"/>
                  </a:lnTo>
                  <a:lnTo>
                    <a:pt x="67733" y="193005"/>
                  </a:lnTo>
                  <a:lnTo>
                    <a:pt x="68196" y="193138"/>
                  </a:lnTo>
                  <a:lnTo>
                    <a:pt x="68660" y="193263"/>
                  </a:lnTo>
                  <a:lnTo>
                    <a:pt x="69124" y="193380"/>
                  </a:lnTo>
                  <a:lnTo>
                    <a:pt x="69595" y="193498"/>
                  </a:lnTo>
                  <a:lnTo>
                    <a:pt x="70066" y="193609"/>
                  </a:lnTo>
                  <a:lnTo>
                    <a:pt x="70537" y="193712"/>
                  </a:lnTo>
                  <a:lnTo>
                    <a:pt x="71008" y="193815"/>
                  </a:lnTo>
                  <a:lnTo>
                    <a:pt x="71479" y="193910"/>
                  </a:lnTo>
                  <a:lnTo>
                    <a:pt x="71957" y="193999"/>
                  </a:lnTo>
                  <a:lnTo>
                    <a:pt x="72436" y="194087"/>
                  </a:lnTo>
                  <a:lnTo>
                    <a:pt x="72907" y="194168"/>
                  </a:lnTo>
                  <a:lnTo>
                    <a:pt x="73385" y="194241"/>
                  </a:lnTo>
                  <a:lnTo>
                    <a:pt x="73871" y="194315"/>
                  </a:lnTo>
                  <a:lnTo>
                    <a:pt x="74349" y="194381"/>
                  </a:lnTo>
                  <a:lnTo>
                    <a:pt x="74835" y="194440"/>
                  </a:lnTo>
                  <a:lnTo>
                    <a:pt x="75313" y="194499"/>
                  </a:lnTo>
                  <a:lnTo>
                    <a:pt x="75799" y="194551"/>
                  </a:lnTo>
                  <a:lnTo>
                    <a:pt x="76285" y="194602"/>
                  </a:lnTo>
                  <a:lnTo>
                    <a:pt x="76771" y="194639"/>
                  </a:lnTo>
                  <a:lnTo>
                    <a:pt x="77256" y="194676"/>
                  </a:lnTo>
                  <a:lnTo>
                    <a:pt x="77750" y="194713"/>
                  </a:lnTo>
                  <a:lnTo>
                    <a:pt x="78235" y="194742"/>
                  </a:lnTo>
                  <a:lnTo>
                    <a:pt x="78728" y="194764"/>
                  </a:lnTo>
                  <a:lnTo>
                    <a:pt x="79222" y="194779"/>
                  </a:lnTo>
                  <a:lnTo>
                    <a:pt x="79715" y="194793"/>
                  </a:lnTo>
                  <a:lnTo>
                    <a:pt x="80208" y="194801"/>
                  </a:lnTo>
                  <a:lnTo>
                    <a:pt x="81290" y="194801"/>
                  </a:lnTo>
                  <a:lnTo>
                    <a:pt x="81878" y="194786"/>
                  </a:lnTo>
                  <a:lnTo>
                    <a:pt x="82467" y="194771"/>
                  </a:lnTo>
                  <a:lnTo>
                    <a:pt x="83056" y="194742"/>
                  </a:lnTo>
                  <a:lnTo>
                    <a:pt x="83637" y="194713"/>
                  </a:lnTo>
                  <a:lnTo>
                    <a:pt x="84226" y="194676"/>
                  </a:lnTo>
                  <a:lnTo>
                    <a:pt x="84808" y="194624"/>
                  </a:lnTo>
                  <a:lnTo>
                    <a:pt x="85389" y="194573"/>
                  </a:lnTo>
                  <a:lnTo>
                    <a:pt x="85971" y="194514"/>
                  </a:lnTo>
                  <a:lnTo>
                    <a:pt x="86545" y="194448"/>
                  </a:lnTo>
                  <a:lnTo>
                    <a:pt x="87126" y="194374"/>
                  </a:lnTo>
                  <a:lnTo>
                    <a:pt x="87700" y="194286"/>
                  </a:lnTo>
                  <a:lnTo>
                    <a:pt x="88274" y="194197"/>
                  </a:lnTo>
                  <a:lnTo>
                    <a:pt x="88841" y="194109"/>
                  </a:lnTo>
                  <a:lnTo>
                    <a:pt x="89415" y="194006"/>
                  </a:lnTo>
                  <a:lnTo>
                    <a:pt x="89982" y="193896"/>
                  </a:lnTo>
                  <a:lnTo>
                    <a:pt x="90548" y="193778"/>
                  </a:lnTo>
                  <a:lnTo>
                    <a:pt x="91115" y="193653"/>
                  </a:lnTo>
                  <a:lnTo>
                    <a:pt x="91674" y="193528"/>
                  </a:lnTo>
                  <a:lnTo>
                    <a:pt x="92234" y="193388"/>
                  </a:lnTo>
                  <a:lnTo>
                    <a:pt x="92793" y="193248"/>
                  </a:lnTo>
                  <a:lnTo>
                    <a:pt x="93353" y="193093"/>
                  </a:lnTo>
                  <a:lnTo>
                    <a:pt x="93904" y="192939"/>
                  </a:lnTo>
                  <a:lnTo>
                    <a:pt x="94456" y="192777"/>
                  </a:lnTo>
                  <a:lnTo>
                    <a:pt x="95001" y="192608"/>
                  </a:lnTo>
                  <a:lnTo>
                    <a:pt x="95553" y="192431"/>
                  </a:lnTo>
                  <a:lnTo>
                    <a:pt x="96098" y="192247"/>
                  </a:lnTo>
                  <a:lnTo>
                    <a:pt x="96635" y="192056"/>
                  </a:lnTo>
                  <a:lnTo>
                    <a:pt x="97172" y="191857"/>
                  </a:lnTo>
                  <a:lnTo>
                    <a:pt x="97710" y="191658"/>
                  </a:lnTo>
                  <a:lnTo>
                    <a:pt x="98247" y="191445"/>
                  </a:lnTo>
                  <a:lnTo>
                    <a:pt x="98777" y="191231"/>
                  </a:lnTo>
                  <a:lnTo>
                    <a:pt x="99307" y="191011"/>
                  </a:lnTo>
                  <a:lnTo>
                    <a:pt x="99837" y="190775"/>
                  </a:lnTo>
                  <a:lnTo>
                    <a:pt x="100359" y="190539"/>
                  </a:lnTo>
                  <a:lnTo>
                    <a:pt x="100874" y="190297"/>
                  </a:lnTo>
                  <a:lnTo>
                    <a:pt x="101397" y="190054"/>
                  </a:lnTo>
                  <a:lnTo>
                    <a:pt x="101912" y="189796"/>
                  </a:lnTo>
                  <a:lnTo>
                    <a:pt x="102420" y="189531"/>
                  </a:lnTo>
                  <a:lnTo>
                    <a:pt x="102928" y="189266"/>
                  </a:lnTo>
                  <a:lnTo>
                    <a:pt x="103436" y="188994"/>
                  </a:lnTo>
                  <a:lnTo>
                    <a:pt x="103936" y="188714"/>
                  </a:lnTo>
                  <a:lnTo>
                    <a:pt x="104436" y="188427"/>
                  </a:lnTo>
                  <a:lnTo>
                    <a:pt x="104930" y="188133"/>
                  </a:lnTo>
                  <a:lnTo>
                    <a:pt x="105423" y="187831"/>
                  </a:lnTo>
                  <a:lnTo>
                    <a:pt x="105916" y="187522"/>
                  </a:lnTo>
                  <a:lnTo>
                    <a:pt x="106402" y="187213"/>
                  </a:lnTo>
                  <a:lnTo>
                    <a:pt x="106880" y="186896"/>
                  </a:lnTo>
                  <a:lnTo>
                    <a:pt x="107358" y="186573"/>
                  </a:lnTo>
                  <a:lnTo>
                    <a:pt x="107837" y="186241"/>
                  </a:lnTo>
                  <a:lnTo>
                    <a:pt x="108308" y="185903"/>
                  </a:lnTo>
                  <a:lnTo>
                    <a:pt x="108779" y="185557"/>
                  </a:lnTo>
                  <a:lnTo>
                    <a:pt x="109242" y="185211"/>
                  </a:lnTo>
                  <a:lnTo>
                    <a:pt x="109699" y="184858"/>
                  </a:lnTo>
                  <a:lnTo>
                    <a:pt x="110155" y="184497"/>
                  </a:lnTo>
                  <a:lnTo>
                    <a:pt x="110611" y="184129"/>
                  </a:lnTo>
                  <a:lnTo>
                    <a:pt x="111060" y="183754"/>
                  </a:lnTo>
                  <a:lnTo>
                    <a:pt x="111502" y="183371"/>
                  </a:lnTo>
                  <a:lnTo>
                    <a:pt x="111944" y="182988"/>
                  </a:lnTo>
                  <a:lnTo>
                    <a:pt x="112385" y="182598"/>
                  </a:lnTo>
                  <a:lnTo>
                    <a:pt x="112812" y="182201"/>
                  </a:lnTo>
                  <a:lnTo>
                    <a:pt x="113246" y="181796"/>
                  </a:lnTo>
                  <a:lnTo>
                    <a:pt x="113666" y="181384"/>
                  </a:lnTo>
                  <a:lnTo>
                    <a:pt x="114085" y="180972"/>
                  </a:lnTo>
                  <a:lnTo>
                    <a:pt x="118479" y="176578"/>
                  </a:lnTo>
                  <a:lnTo>
                    <a:pt x="119053" y="175996"/>
                  </a:lnTo>
                  <a:lnTo>
                    <a:pt x="119620" y="175400"/>
                  </a:lnTo>
                  <a:lnTo>
                    <a:pt x="120172" y="174797"/>
                  </a:lnTo>
                  <a:lnTo>
                    <a:pt x="120709" y="174186"/>
                  </a:lnTo>
                  <a:lnTo>
                    <a:pt x="121239" y="173575"/>
                  </a:lnTo>
                  <a:lnTo>
                    <a:pt x="121754" y="172949"/>
                  </a:lnTo>
                  <a:lnTo>
                    <a:pt x="122262" y="172316"/>
                  </a:lnTo>
                  <a:lnTo>
                    <a:pt x="122748" y="171684"/>
                  </a:lnTo>
                  <a:lnTo>
                    <a:pt x="123226" y="171043"/>
                  </a:lnTo>
                  <a:lnTo>
                    <a:pt x="123690" y="170396"/>
                  </a:lnTo>
                  <a:lnTo>
                    <a:pt x="124146" y="169741"/>
                  </a:lnTo>
                  <a:lnTo>
                    <a:pt x="124588" y="169078"/>
                  </a:lnTo>
                  <a:lnTo>
                    <a:pt x="125015" y="168408"/>
                  </a:lnTo>
                  <a:lnTo>
                    <a:pt x="125434" y="167739"/>
                  </a:lnTo>
                  <a:lnTo>
                    <a:pt x="125839" y="167062"/>
                  </a:lnTo>
                  <a:lnTo>
                    <a:pt x="126229" y="166377"/>
                  </a:lnTo>
                  <a:lnTo>
                    <a:pt x="126612" y="165693"/>
                  </a:lnTo>
                  <a:lnTo>
                    <a:pt x="126980" y="164993"/>
                  </a:lnTo>
                  <a:lnTo>
                    <a:pt x="127333" y="164302"/>
                  </a:lnTo>
                  <a:lnTo>
                    <a:pt x="127679" y="163595"/>
                  </a:lnTo>
                  <a:lnTo>
                    <a:pt x="128010" y="162888"/>
                  </a:lnTo>
                  <a:lnTo>
                    <a:pt x="128327" y="162175"/>
                  </a:lnTo>
                  <a:lnTo>
                    <a:pt x="128636" y="161461"/>
                  </a:lnTo>
                  <a:lnTo>
                    <a:pt x="128930" y="160747"/>
                  </a:lnTo>
                  <a:lnTo>
                    <a:pt x="129210" y="160018"/>
                  </a:lnTo>
                  <a:lnTo>
                    <a:pt x="129475" y="159297"/>
                  </a:lnTo>
                  <a:lnTo>
                    <a:pt x="129732" y="158561"/>
                  </a:lnTo>
                  <a:lnTo>
                    <a:pt x="129983" y="157832"/>
                  </a:lnTo>
                  <a:lnTo>
                    <a:pt x="130211" y="157096"/>
                  </a:lnTo>
                  <a:lnTo>
                    <a:pt x="130431" y="156353"/>
                  </a:lnTo>
                  <a:lnTo>
                    <a:pt x="130638" y="155610"/>
                  </a:lnTo>
                  <a:lnTo>
                    <a:pt x="130836" y="154866"/>
                  </a:lnTo>
                  <a:lnTo>
                    <a:pt x="131020" y="154123"/>
                  </a:lnTo>
                  <a:lnTo>
                    <a:pt x="131190" y="153372"/>
                  </a:lnTo>
                  <a:lnTo>
                    <a:pt x="131344" y="152614"/>
                  </a:lnTo>
                  <a:lnTo>
                    <a:pt x="131491" y="151863"/>
                  </a:lnTo>
                  <a:lnTo>
                    <a:pt x="131624" y="151105"/>
                  </a:lnTo>
                  <a:lnTo>
                    <a:pt x="131749" y="150347"/>
                  </a:lnTo>
                  <a:lnTo>
                    <a:pt x="131859" y="149589"/>
                  </a:lnTo>
                  <a:lnTo>
                    <a:pt x="131955" y="148831"/>
                  </a:lnTo>
                  <a:lnTo>
                    <a:pt x="132036" y="148066"/>
                  </a:lnTo>
                  <a:lnTo>
                    <a:pt x="132110" y="147308"/>
                  </a:lnTo>
                  <a:lnTo>
                    <a:pt x="132168" y="146542"/>
                  </a:lnTo>
                  <a:lnTo>
                    <a:pt x="132220" y="145777"/>
                  </a:lnTo>
                  <a:lnTo>
                    <a:pt x="132257" y="145011"/>
                  </a:lnTo>
                  <a:lnTo>
                    <a:pt x="132279" y="144246"/>
                  </a:lnTo>
                  <a:lnTo>
                    <a:pt x="132286" y="143481"/>
                  </a:lnTo>
                  <a:lnTo>
                    <a:pt x="132286" y="142715"/>
                  </a:lnTo>
                  <a:lnTo>
                    <a:pt x="132271" y="141950"/>
                  </a:lnTo>
                  <a:lnTo>
                    <a:pt x="132249" y="141184"/>
                  </a:lnTo>
                  <a:lnTo>
                    <a:pt x="132213" y="140419"/>
                  </a:lnTo>
                  <a:lnTo>
                    <a:pt x="132161" y="139653"/>
                  </a:lnTo>
                  <a:lnTo>
                    <a:pt x="132095" y="138895"/>
                  </a:lnTo>
                  <a:lnTo>
                    <a:pt x="132021" y="138130"/>
                  </a:lnTo>
                  <a:lnTo>
                    <a:pt x="131933" y="137372"/>
                  </a:lnTo>
                  <a:lnTo>
                    <a:pt x="131830" y="136606"/>
                  </a:lnTo>
                  <a:lnTo>
                    <a:pt x="131719" y="135848"/>
                  </a:lnTo>
                  <a:lnTo>
                    <a:pt x="131594" y="135090"/>
                  </a:lnTo>
                  <a:lnTo>
                    <a:pt x="131462" y="134340"/>
                  </a:lnTo>
                  <a:lnTo>
                    <a:pt x="131307" y="133582"/>
                  </a:lnTo>
                  <a:lnTo>
                    <a:pt x="131153" y="132831"/>
                  </a:lnTo>
                  <a:lnTo>
                    <a:pt x="130976" y="132080"/>
                  </a:lnTo>
                  <a:lnTo>
                    <a:pt x="130792" y="131337"/>
                  </a:lnTo>
                  <a:lnTo>
                    <a:pt x="130593" y="130593"/>
                  </a:lnTo>
                  <a:lnTo>
                    <a:pt x="131337" y="130792"/>
                  </a:lnTo>
                  <a:lnTo>
                    <a:pt x="132080" y="130976"/>
                  </a:lnTo>
                  <a:lnTo>
                    <a:pt x="132831" y="131153"/>
                  </a:lnTo>
                  <a:lnTo>
                    <a:pt x="133582" y="131307"/>
                  </a:lnTo>
                  <a:lnTo>
                    <a:pt x="134340" y="131462"/>
                  </a:lnTo>
                  <a:lnTo>
                    <a:pt x="135090" y="131594"/>
                  </a:lnTo>
                  <a:lnTo>
                    <a:pt x="135848" y="131719"/>
                  </a:lnTo>
                  <a:lnTo>
                    <a:pt x="136606" y="131830"/>
                  </a:lnTo>
                  <a:lnTo>
                    <a:pt x="137372" y="131933"/>
                  </a:lnTo>
                  <a:lnTo>
                    <a:pt x="138130" y="132021"/>
                  </a:lnTo>
                  <a:lnTo>
                    <a:pt x="138895" y="132095"/>
                  </a:lnTo>
                  <a:lnTo>
                    <a:pt x="139653" y="132161"/>
                  </a:lnTo>
                  <a:lnTo>
                    <a:pt x="140419" y="132213"/>
                  </a:lnTo>
                  <a:lnTo>
                    <a:pt x="141184" y="132249"/>
                  </a:lnTo>
                  <a:lnTo>
                    <a:pt x="141950" y="132271"/>
                  </a:lnTo>
                  <a:lnTo>
                    <a:pt x="142715" y="132286"/>
                  </a:lnTo>
                  <a:lnTo>
                    <a:pt x="143481" y="132286"/>
                  </a:lnTo>
                  <a:lnTo>
                    <a:pt x="144246" y="132279"/>
                  </a:lnTo>
                  <a:lnTo>
                    <a:pt x="145011" y="132257"/>
                  </a:lnTo>
                  <a:lnTo>
                    <a:pt x="145777" y="132220"/>
                  </a:lnTo>
                  <a:lnTo>
                    <a:pt x="146542" y="132168"/>
                  </a:lnTo>
                  <a:lnTo>
                    <a:pt x="147308" y="132110"/>
                  </a:lnTo>
                  <a:lnTo>
                    <a:pt x="148066" y="132036"/>
                  </a:lnTo>
                  <a:lnTo>
                    <a:pt x="148831" y="131955"/>
                  </a:lnTo>
                  <a:lnTo>
                    <a:pt x="149589" y="131859"/>
                  </a:lnTo>
                  <a:lnTo>
                    <a:pt x="150347" y="131749"/>
                  </a:lnTo>
                  <a:lnTo>
                    <a:pt x="151105" y="131624"/>
                  </a:lnTo>
                  <a:lnTo>
                    <a:pt x="151863" y="131491"/>
                  </a:lnTo>
                  <a:lnTo>
                    <a:pt x="152614" y="131344"/>
                  </a:lnTo>
                  <a:lnTo>
                    <a:pt x="153372" y="131190"/>
                  </a:lnTo>
                  <a:lnTo>
                    <a:pt x="154123" y="131020"/>
                  </a:lnTo>
                  <a:lnTo>
                    <a:pt x="154866" y="130836"/>
                  </a:lnTo>
                  <a:lnTo>
                    <a:pt x="155610" y="130638"/>
                  </a:lnTo>
                  <a:lnTo>
                    <a:pt x="156353" y="130431"/>
                  </a:lnTo>
                  <a:lnTo>
                    <a:pt x="157096" y="130211"/>
                  </a:lnTo>
                  <a:lnTo>
                    <a:pt x="157832" y="129983"/>
                  </a:lnTo>
                  <a:lnTo>
                    <a:pt x="158561" y="129732"/>
                  </a:lnTo>
                  <a:lnTo>
                    <a:pt x="159297" y="129475"/>
                  </a:lnTo>
                  <a:lnTo>
                    <a:pt x="160018" y="129210"/>
                  </a:lnTo>
                  <a:lnTo>
                    <a:pt x="160747" y="128930"/>
                  </a:lnTo>
                  <a:lnTo>
                    <a:pt x="161461" y="128636"/>
                  </a:lnTo>
                  <a:lnTo>
                    <a:pt x="162175" y="128327"/>
                  </a:lnTo>
                  <a:lnTo>
                    <a:pt x="162888" y="128010"/>
                  </a:lnTo>
                  <a:lnTo>
                    <a:pt x="163595" y="127679"/>
                  </a:lnTo>
                  <a:lnTo>
                    <a:pt x="164302" y="127333"/>
                  </a:lnTo>
                  <a:lnTo>
                    <a:pt x="164993" y="126980"/>
                  </a:lnTo>
                  <a:lnTo>
                    <a:pt x="165693" y="126612"/>
                  </a:lnTo>
                  <a:lnTo>
                    <a:pt x="166377" y="126229"/>
                  </a:lnTo>
                  <a:lnTo>
                    <a:pt x="167062" y="125839"/>
                  </a:lnTo>
                  <a:lnTo>
                    <a:pt x="167739" y="125434"/>
                  </a:lnTo>
                  <a:lnTo>
                    <a:pt x="168408" y="125015"/>
                  </a:lnTo>
                  <a:lnTo>
                    <a:pt x="169078" y="124588"/>
                  </a:lnTo>
                  <a:lnTo>
                    <a:pt x="169741" y="124146"/>
                  </a:lnTo>
                  <a:lnTo>
                    <a:pt x="170396" y="123690"/>
                  </a:lnTo>
                  <a:lnTo>
                    <a:pt x="171043" y="123226"/>
                  </a:lnTo>
                  <a:lnTo>
                    <a:pt x="171684" y="122748"/>
                  </a:lnTo>
                  <a:lnTo>
                    <a:pt x="172316" y="122262"/>
                  </a:lnTo>
                  <a:lnTo>
                    <a:pt x="172949" y="121754"/>
                  </a:lnTo>
                  <a:lnTo>
                    <a:pt x="173575" y="121239"/>
                  </a:lnTo>
                  <a:lnTo>
                    <a:pt x="174186" y="120709"/>
                  </a:lnTo>
                  <a:lnTo>
                    <a:pt x="174797" y="120172"/>
                  </a:lnTo>
                  <a:lnTo>
                    <a:pt x="175400" y="119620"/>
                  </a:lnTo>
                  <a:lnTo>
                    <a:pt x="175996" y="119053"/>
                  </a:lnTo>
                  <a:lnTo>
                    <a:pt x="176578" y="118479"/>
                  </a:lnTo>
                  <a:lnTo>
                    <a:pt x="180972" y="114085"/>
                  </a:lnTo>
                  <a:lnTo>
                    <a:pt x="181384" y="113666"/>
                  </a:lnTo>
                  <a:lnTo>
                    <a:pt x="181796" y="113246"/>
                  </a:lnTo>
                  <a:lnTo>
                    <a:pt x="182201" y="112812"/>
                  </a:lnTo>
                  <a:lnTo>
                    <a:pt x="182598" y="112385"/>
                  </a:lnTo>
                  <a:lnTo>
                    <a:pt x="182988" y="111944"/>
                  </a:lnTo>
                  <a:lnTo>
                    <a:pt x="183371" y="111502"/>
                  </a:lnTo>
                  <a:lnTo>
                    <a:pt x="183754" y="111060"/>
                  </a:lnTo>
                  <a:lnTo>
                    <a:pt x="184129" y="110611"/>
                  </a:lnTo>
                  <a:lnTo>
                    <a:pt x="184497" y="110155"/>
                  </a:lnTo>
                  <a:lnTo>
                    <a:pt x="184858" y="109699"/>
                  </a:lnTo>
                  <a:lnTo>
                    <a:pt x="185211" y="109242"/>
                  </a:lnTo>
                  <a:lnTo>
                    <a:pt x="185557" y="108779"/>
                  </a:lnTo>
                  <a:lnTo>
                    <a:pt x="185903" y="108308"/>
                  </a:lnTo>
                  <a:lnTo>
                    <a:pt x="186241" y="107837"/>
                  </a:lnTo>
                  <a:lnTo>
                    <a:pt x="186573" y="107358"/>
                  </a:lnTo>
                  <a:lnTo>
                    <a:pt x="186896" y="106880"/>
                  </a:lnTo>
                  <a:lnTo>
                    <a:pt x="187213" y="106402"/>
                  </a:lnTo>
                  <a:lnTo>
                    <a:pt x="187522" y="105916"/>
                  </a:lnTo>
                  <a:lnTo>
                    <a:pt x="187831" y="105423"/>
                  </a:lnTo>
                  <a:lnTo>
                    <a:pt x="188133" y="104930"/>
                  </a:lnTo>
                  <a:lnTo>
                    <a:pt x="188427" y="104436"/>
                  </a:lnTo>
                  <a:lnTo>
                    <a:pt x="188714" y="103936"/>
                  </a:lnTo>
                  <a:lnTo>
                    <a:pt x="188994" y="103436"/>
                  </a:lnTo>
                  <a:lnTo>
                    <a:pt x="189266" y="102928"/>
                  </a:lnTo>
                  <a:lnTo>
                    <a:pt x="189531" y="102420"/>
                  </a:lnTo>
                  <a:lnTo>
                    <a:pt x="189796" y="101912"/>
                  </a:lnTo>
                  <a:lnTo>
                    <a:pt x="190054" y="101397"/>
                  </a:lnTo>
                  <a:lnTo>
                    <a:pt x="190297" y="100874"/>
                  </a:lnTo>
                  <a:lnTo>
                    <a:pt x="190539" y="100359"/>
                  </a:lnTo>
                  <a:lnTo>
                    <a:pt x="190775" y="99837"/>
                  </a:lnTo>
                  <a:lnTo>
                    <a:pt x="191011" y="99307"/>
                  </a:lnTo>
                  <a:lnTo>
                    <a:pt x="191231" y="98777"/>
                  </a:lnTo>
                  <a:lnTo>
                    <a:pt x="191445" y="98247"/>
                  </a:lnTo>
                  <a:lnTo>
                    <a:pt x="191658" y="97710"/>
                  </a:lnTo>
                  <a:lnTo>
                    <a:pt x="191857" y="97172"/>
                  </a:lnTo>
                  <a:lnTo>
                    <a:pt x="192056" y="96635"/>
                  </a:lnTo>
                  <a:lnTo>
                    <a:pt x="192247" y="96098"/>
                  </a:lnTo>
                  <a:lnTo>
                    <a:pt x="192431" y="95553"/>
                  </a:lnTo>
                  <a:lnTo>
                    <a:pt x="192608" y="95001"/>
                  </a:lnTo>
                  <a:lnTo>
                    <a:pt x="192777" y="94456"/>
                  </a:lnTo>
                  <a:lnTo>
                    <a:pt x="192939" y="93904"/>
                  </a:lnTo>
                  <a:lnTo>
                    <a:pt x="193093" y="93352"/>
                  </a:lnTo>
                  <a:lnTo>
                    <a:pt x="193248" y="92793"/>
                  </a:lnTo>
                  <a:lnTo>
                    <a:pt x="193388" y="92234"/>
                  </a:lnTo>
                  <a:lnTo>
                    <a:pt x="193528" y="91674"/>
                  </a:lnTo>
                  <a:lnTo>
                    <a:pt x="193653" y="91115"/>
                  </a:lnTo>
                  <a:lnTo>
                    <a:pt x="193778" y="90548"/>
                  </a:lnTo>
                  <a:lnTo>
                    <a:pt x="193896" y="89982"/>
                  </a:lnTo>
                  <a:lnTo>
                    <a:pt x="194006" y="89415"/>
                  </a:lnTo>
                  <a:lnTo>
                    <a:pt x="194109" y="88841"/>
                  </a:lnTo>
                  <a:lnTo>
                    <a:pt x="194197" y="88274"/>
                  </a:lnTo>
                  <a:lnTo>
                    <a:pt x="194286" y="87700"/>
                  </a:lnTo>
                  <a:lnTo>
                    <a:pt x="194374" y="87126"/>
                  </a:lnTo>
                  <a:lnTo>
                    <a:pt x="194448" y="86545"/>
                  </a:lnTo>
                  <a:lnTo>
                    <a:pt x="194514" y="85971"/>
                  </a:lnTo>
                  <a:lnTo>
                    <a:pt x="194573" y="85389"/>
                  </a:lnTo>
                  <a:lnTo>
                    <a:pt x="194624" y="84808"/>
                  </a:lnTo>
                  <a:lnTo>
                    <a:pt x="194676" y="84226"/>
                  </a:lnTo>
                  <a:lnTo>
                    <a:pt x="194713" y="83637"/>
                  </a:lnTo>
                  <a:lnTo>
                    <a:pt x="194742" y="83056"/>
                  </a:lnTo>
                  <a:lnTo>
                    <a:pt x="194771" y="82467"/>
                  </a:lnTo>
                  <a:lnTo>
                    <a:pt x="194786" y="81878"/>
                  </a:lnTo>
                  <a:lnTo>
                    <a:pt x="194801" y="81290"/>
                  </a:lnTo>
                  <a:lnTo>
                    <a:pt x="194801" y="80701"/>
                  </a:lnTo>
                  <a:lnTo>
                    <a:pt x="194801" y="80208"/>
                  </a:lnTo>
                  <a:lnTo>
                    <a:pt x="194793" y="79715"/>
                  </a:lnTo>
                  <a:lnTo>
                    <a:pt x="194779" y="79222"/>
                  </a:lnTo>
                  <a:lnTo>
                    <a:pt x="194764" y="78728"/>
                  </a:lnTo>
                  <a:lnTo>
                    <a:pt x="194742" y="78235"/>
                  </a:lnTo>
                  <a:lnTo>
                    <a:pt x="194713" y="77750"/>
                  </a:lnTo>
                  <a:lnTo>
                    <a:pt x="194676" y="77256"/>
                  </a:lnTo>
                  <a:lnTo>
                    <a:pt x="194639" y="76771"/>
                  </a:lnTo>
                  <a:lnTo>
                    <a:pt x="194602" y="76285"/>
                  </a:lnTo>
                  <a:lnTo>
                    <a:pt x="194551" y="75799"/>
                  </a:lnTo>
                  <a:lnTo>
                    <a:pt x="194499" y="75313"/>
                  </a:lnTo>
                  <a:lnTo>
                    <a:pt x="194440" y="74835"/>
                  </a:lnTo>
                  <a:lnTo>
                    <a:pt x="194381" y="74349"/>
                  </a:lnTo>
                  <a:lnTo>
                    <a:pt x="194315" y="73871"/>
                  </a:lnTo>
                  <a:lnTo>
                    <a:pt x="194241" y="73385"/>
                  </a:lnTo>
                  <a:lnTo>
                    <a:pt x="194168" y="72907"/>
                  </a:lnTo>
                  <a:lnTo>
                    <a:pt x="194087" y="72436"/>
                  </a:lnTo>
                  <a:lnTo>
                    <a:pt x="193999" y="71957"/>
                  </a:lnTo>
                  <a:lnTo>
                    <a:pt x="193910" y="71479"/>
                  </a:lnTo>
                  <a:lnTo>
                    <a:pt x="193815" y="71008"/>
                  </a:lnTo>
                  <a:lnTo>
                    <a:pt x="193712" y="70537"/>
                  </a:lnTo>
                  <a:lnTo>
                    <a:pt x="193609" y="70066"/>
                  </a:lnTo>
                  <a:lnTo>
                    <a:pt x="193498" y="69595"/>
                  </a:lnTo>
                  <a:lnTo>
                    <a:pt x="193380" y="69124"/>
                  </a:lnTo>
                  <a:lnTo>
                    <a:pt x="193263" y="68660"/>
                  </a:lnTo>
                  <a:lnTo>
                    <a:pt x="193138" y="68196"/>
                  </a:lnTo>
                  <a:lnTo>
                    <a:pt x="193005" y="67733"/>
                  </a:lnTo>
                  <a:lnTo>
                    <a:pt x="192873" y="67269"/>
                  </a:lnTo>
                  <a:lnTo>
                    <a:pt x="192733" y="66813"/>
                  </a:lnTo>
                  <a:lnTo>
                    <a:pt x="192593" y="66349"/>
                  </a:lnTo>
                  <a:lnTo>
                    <a:pt x="192446" y="65893"/>
                  </a:lnTo>
                  <a:lnTo>
                    <a:pt x="192291" y="65437"/>
                  </a:lnTo>
                  <a:lnTo>
                    <a:pt x="192137" y="64988"/>
                  </a:lnTo>
                  <a:lnTo>
                    <a:pt x="191975" y="64531"/>
                  </a:lnTo>
                  <a:lnTo>
                    <a:pt x="191805" y="64082"/>
                  </a:lnTo>
                  <a:lnTo>
                    <a:pt x="191636" y="63633"/>
                  </a:lnTo>
                  <a:lnTo>
                    <a:pt x="191459" y="63192"/>
                  </a:lnTo>
                  <a:lnTo>
                    <a:pt x="191283" y="62743"/>
                  </a:lnTo>
                  <a:lnTo>
                    <a:pt x="191099" y="62301"/>
                  </a:lnTo>
                  <a:lnTo>
                    <a:pt x="190907" y="61860"/>
                  </a:lnTo>
                  <a:lnTo>
                    <a:pt x="190716" y="61418"/>
                  </a:lnTo>
                  <a:lnTo>
                    <a:pt x="190517" y="60984"/>
                  </a:lnTo>
                  <a:lnTo>
                    <a:pt x="190311" y="60550"/>
                  </a:lnTo>
                  <a:lnTo>
                    <a:pt x="190105" y="60115"/>
                  </a:lnTo>
                  <a:lnTo>
                    <a:pt x="189892" y="59688"/>
                  </a:lnTo>
                  <a:lnTo>
                    <a:pt x="189678" y="59254"/>
                  </a:lnTo>
                  <a:lnTo>
                    <a:pt x="189458" y="58827"/>
                  </a:lnTo>
                  <a:lnTo>
                    <a:pt x="189229" y="58408"/>
                  </a:lnTo>
                  <a:lnTo>
                    <a:pt x="189001" y="57981"/>
                  </a:lnTo>
                  <a:lnTo>
                    <a:pt x="188766" y="57561"/>
                  </a:lnTo>
                  <a:lnTo>
                    <a:pt x="188530" y="57142"/>
                  </a:lnTo>
                  <a:lnTo>
                    <a:pt x="188287" y="56730"/>
                  </a:lnTo>
                  <a:lnTo>
                    <a:pt x="188037" y="56318"/>
                  </a:lnTo>
                  <a:lnTo>
                    <a:pt x="187787" y="55906"/>
                  </a:lnTo>
                  <a:lnTo>
                    <a:pt x="187529" y="55493"/>
                  </a:lnTo>
                  <a:lnTo>
                    <a:pt x="187272" y="55089"/>
                  </a:lnTo>
                  <a:lnTo>
                    <a:pt x="187007" y="54684"/>
                  </a:lnTo>
                  <a:lnTo>
                    <a:pt x="186734" y="54286"/>
                  </a:lnTo>
                  <a:lnTo>
                    <a:pt x="186462" y="53889"/>
                  </a:lnTo>
                  <a:lnTo>
                    <a:pt x="186182" y="53491"/>
                  </a:lnTo>
                  <a:lnTo>
                    <a:pt x="185903" y="53094"/>
                  </a:lnTo>
                  <a:lnTo>
                    <a:pt x="185616" y="52704"/>
                  </a:lnTo>
                  <a:lnTo>
                    <a:pt x="185329" y="52314"/>
                  </a:lnTo>
                  <a:lnTo>
                    <a:pt x="185034" y="51931"/>
                  </a:lnTo>
                  <a:lnTo>
                    <a:pt x="209550" y="27408"/>
                  </a:lnTo>
                  <a:lnTo>
                    <a:pt x="182142"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63" name="Google Shape;363;p27"/>
            <p:cNvSpPr/>
            <p:nvPr/>
          </p:nvSpPr>
          <p:spPr>
            <a:xfrm>
              <a:off x="1190625" y="238125"/>
              <a:ext cx="5238750" cy="5238750"/>
            </a:xfrm>
            <a:custGeom>
              <a:avLst/>
              <a:gdLst/>
              <a:ahLst/>
              <a:cxnLst/>
              <a:rect l="l" t="t" r="r" b="b"/>
              <a:pathLst>
                <a:path w="209550" h="209550" fill="none" extrusionOk="0">
                  <a:moveTo>
                    <a:pt x="209550" y="27408"/>
                  </a:moveTo>
                  <a:lnTo>
                    <a:pt x="182142" y="0"/>
                  </a:lnTo>
                  <a:lnTo>
                    <a:pt x="157199" y="24943"/>
                  </a:lnTo>
                  <a:lnTo>
                    <a:pt x="157199" y="24943"/>
                  </a:lnTo>
                  <a:lnTo>
                    <a:pt x="156875" y="24766"/>
                  </a:lnTo>
                  <a:lnTo>
                    <a:pt x="156552" y="24604"/>
                  </a:lnTo>
                  <a:lnTo>
                    <a:pt x="156220" y="24442"/>
                  </a:lnTo>
                  <a:lnTo>
                    <a:pt x="155897" y="24288"/>
                  </a:lnTo>
                  <a:lnTo>
                    <a:pt x="155558" y="24133"/>
                  </a:lnTo>
                  <a:lnTo>
                    <a:pt x="155227" y="23986"/>
                  </a:lnTo>
                  <a:lnTo>
                    <a:pt x="154888" y="23846"/>
                  </a:lnTo>
                  <a:lnTo>
                    <a:pt x="154550" y="23713"/>
                  </a:lnTo>
                  <a:lnTo>
                    <a:pt x="154211" y="23581"/>
                  </a:lnTo>
                  <a:lnTo>
                    <a:pt x="153865" y="23456"/>
                  </a:lnTo>
                  <a:lnTo>
                    <a:pt x="153519" y="23338"/>
                  </a:lnTo>
                  <a:lnTo>
                    <a:pt x="153173" y="23220"/>
                  </a:lnTo>
                  <a:lnTo>
                    <a:pt x="152820" y="23110"/>
                  </a:lnTo>
                  <a:lnTo>
                    <a:pt x="152474" y="23007"/>
                  </a:lnTo>
                  <a:lnTo>
                    <a:pt x="152121" y="22911"/>
                  </a:lnTo>
                  <a:lnTo>
                    <a:pt x="151760" y="22816"/>
                  </a:lnTo>
                  <a:lnTo>
                    <a:pt x="151407" y="22735"/>
                  </a:lnTo>
                  <a:lnTo>
                    <a:pt x="151046" y="22654"/>
                  </a:lnTo>
                  <a:lnTo>
                    <a:pt x="150686" y="22573"/>
                  </a:lnTo>
                  <a:lnTo>
                    <a:pt x="150325" y="22506"/>
                  </a:lnTo>
                  <a:lnTo>
                    <a:pt x="149965" y="22440"/>
                  </a:lnTo>
                  <a:lnTo>
                    <a:pt x="149604" y="22381"/>
                  </a:lnTo>
                  <a:lnTo>
                    <a:pt x="149236" y="22322"/>
                  </a:lnTo>
                  <a:lnTo>
                    <a:pt x="148868" y="22278"/>
                  </a:lnTo>
                  <a:lnTo>
                    <a:pt x="148500" y="22234"/>
                  </a:lnTo>
                  <a:lnTo>
                    <a:pt x="148132" y="22197"/>
                  </a:lnTo>
                  <a:lnTo>
                    <a:pt x="147757" y="22168"/>
                  </a:lnTo>
                  <a:lnTo>
                    <a:pt x="147389" y="22138"/>
                  </a:lnTo>
                  <a:lnTo>
                    <a:pt x="147013" y="22116"/>
                  </a:lnTo>
                  <a:lnTo>
                    <a:pt x="146638" y="22102"/>
                  </a:lnTo>
                  <a:lnTo>
                    <a:pt x="146270" y="22094"/>
                  </a:lnTo>
                  <a:lnTo>
                    <a:pt x="145887" y="22094"/>
                  </a:lnTo>
                  <a:lnTo>
                    <a:pt x="145887" y="22094"/>
                  </a:lnTo>
                  <a:lnTo>
                    <a:pt x="145298" y="22102"/>
                  </a:lnTo>
                  <a:lnTo>
                    <a:pt x="144702" y="22124"/>
                  </a:lnTo>
                  <a:lnTo>
                    <a:pt x="144113" y="22161"/>
                  </a:lnTo>
                  <a:lnTo>
                    <a:pt x="143525" y="22205"/>
                  </a:lnTo>
                  <a:lnTo>
                    <a:pt x="142943" y="22271"/>
                  </a:lnTo>
                  <a:lnTo>
                    <a:pt x="142362" y="22352"/>
                  </a:lnTo>
                  <a:lnTo>
                    <a:pt x="141780" y="22440"/>
                  </a:lnTo>
                  <a:lnTo>
                    <a:pt x="141206" y="22551"/>
                  </a:lnTo>
                  <a:lnTo>
                    <a:pt x="140640" y="22668"/>
                  </a:lnTo>
                  <a:lnTo>
                    <a:pt x="140073" y="22801"/>
                  </a:lnTo>
                  <a:lnTo>
                    <a:pt x="139514" y="22955"/>
                  </a:lnTo>
                  <a:lnTo>
                    <a:pt x="138954" y="23110"/>
                  </a:lnTo>
                  <a:lnTo>
                    <a:pt x="138402" y="23287"/>
                  </a:lnTo>
                  <a:lnTo>
                    <a:pt x="137850" y="23478"/>
                  </a:lnTo>
                  <a:lnTo>
                    <a:pt x="137313" y="23677"/>
                  </a:lnTo>
                  <a:lnTo>
                    <a:pt x="136768" y="23890"/>
                  </a:lnTo>
                  <a:lnTo>
                    <a:pt x="136238" y="24118"/>
                  </a:lnTo>
                  <a:lnTo>
                    <a:pt x="135716" y="24361"/>
                  </a:lnTo>
                  <a:lnTo>
                    <a:pt x="135193" y="24619"/>
                  </a:lnTo>
                  <a:lnTo>
                    <a:pt x="134678" y="24884"/>
                  </a:lnTo>
                  <a:lnTo>
                    <a:pt x="134170" y="25163"/>
                  </a:lnTo>
                  <a:lnTo>
                    <a:pt x="133670" y="25458"/>
                  </a:lnTo>
                  <a:lnTo>
                    <a:pt x="133169" y="25760"/>
                  </a:lnTo>
                  <a:lnTo>
                    <a:pt x="132684" y="26083"/>
                  </a:lnTo>
                  <a:lnTo>
                    <a:pt x="132205" y="26407"/>
                  </a:lnTo>
                  <a:lnTo>
                    <a:pt x="131727" y="26753"/>
                  </a:lnTo>
                  <a:lnTo>
                    <a:pt x="131263" y="27106"/>
                  </a:lnTo>
                  <a:lnTo>
                    <a:pt x="130807" y="27474"/>
                  </a:lnTo>
                  <a:lnTo>
                    <a:pt x="130351" y="27857"/>
                  </a:lnTo>
                  <a:lnTo>
                    <a:pt x="129909" y="28247"/>
                  </a:lnTo>
                  <a:lnTo>
                    <a:pt x="129475" y="28652"/>
                  </a:lnTo>
                  <a:lnTo>
                    <a:pt x="129048" y="29064"/>
                  </a:lnTo>
                  <a:lnTo>
                    <a:pt x="29064" y="129048"/>
                  </a:lnTo>
                  <a:lnTo>
                    <a:pt x="29064" y="129048"/>
                  </a:lnTo>
                  <a:lnTo>
                    <a:pt x="28652" y="129475"/>
                  </a:lnTo>
                  <a:lnTo>
                    <a:pt x="28247" y="129909"/>
                  </a:lnTo>
                  <a:lnTo>
                    <a:pt x="27857" y="130351"/>
                  </a:lnTo>
                  <a:lnTo>
                    <a:pt x="27474" y="130807"/>
                  </a:lnTo>
                  <a:lnTo>
                    <a:pt x="27106" y="131263"/>
                  </a:lnTo>
                  <a:lnTo>
                    <a:pt x="26753" y="131727"/>
                  </a:lnTo>
                  <a:lnTo>
                    <a:pt x="26407" y="132205"/>
                  </a:lnTo>
                  <a:lnTo>
                    <a:pt x="26083" y="132684"/>
                  </a:lnTo>
                  <a:lnTo>
                    <a:pt x="25760" y="133169"/>
                  </a:lnTo>
                  <a:lnTo>
                    <a:pt x="25458" y="133670"/>
                  </a:lnTo>
                  <a:lnTo>
                    <a:pt x="25163" y="134170"/>
                  </a:lnTo>
                  <a:lnTo>
                    <a:pt x="24884" y="134678"/>
                  </a:lnTo>
                  <a:lnTo>
                    <a:pt x="24619" y="135193"/>
                  </a:lnTo>
                  <a:lnTo>
                    <a:pt x="24361" y="135716"/>
                  </a:lnTo>
                  <a:lnTo>
                    <a:pt x="24118" y="136238"/>
                  </a:lnTo>
                  <a:lnTo>
                    <a:pt x="23890" y="136768"/>
                  </a:lnTo>
                  <a:lnTo>
                    <a:pt x="23677" y="137313"/>
                  </a:lnTo>
                  <a:lnTo>
                    <a:pt x="23478" y="137850"/>
                  </a:lnTo>
                  <a:lnTo>
                    <a:pt x="23287" y="138402"/>
                  </a:lnTo>
                  <a:lnTo>
                    <a:pt x="23110" y="138954"/>
                  </a:lnTo>
                  <a:lnTo>
                    <a:pt x="22955" y="139514"/>
                  </a:lnTo>
                  <a:lnTo>
                    <a:pt x="22801" y="140073"/>
                  </a:lnTo>
                  <a:lnTo>
                    <a:pt x="22668" y="140640"/>
                  </a:lnTo>
                  <a:lnTo>
                    <a:pt x="22551" y="141206"/>
                  </a:lnTo>
                  <a:lnTo>
                    <a:pt x="22440" y="141780"/>
                  </a:lnTo>
                  <a:lnTo>
                    <a:pt x="22352" y="142362"/>
                  </a:lnTo>
                  <a:lnTo>
                    <a:pt x="22271" y="142943"/>
                  </a:lnTo>
                  <a:lnTo>
                    <a:pt x="22205" y="143525"/>
                  </a:lnTo>
                  <a:lnTo>
                    <a:pt x="22161" y="144113"/>
                  </a:lnTo>
                  <a:lnTo>
                    <a:pt x="22124" y="144702"/>
                  </a:lnTo>
                  <a:lnTo>
                    <a:pt x="22102" y="145298"/>
                  </a:lnTo>
                  <a:lnTo>
                    <a:pt x="22094" y="145887"/>
                  </a:lnTo>
                  <a:lnTo>
                    <a:pt x="22094" y="145887"/>
                  </a:lnTo>
                  <a:lnTo>
                    <a:pt x="22094" y="146270"/>
                  </a:lnTo>
                  <a:lnTo>
                    <a:pt x="22102" y="146638"/>
                  </a:lnTo>
                  <a:lnTo>
                    <a:pt x="22116" y="147013"/>
                  </a:lnTo>
                  <a:lnTo>
                    <a:pt x="22138" y="147389"/>
                  </a:lnTo>
                  <a:lnTo>
                    <a:pt x="22168" y="147757"/>
                  </a:lnTo>
                  <a:lnTo>
                    <a:pt x="22197" y="148132"/>
                  </a:lnTo>
                  <a:lnTo>
                    <a:pt x="22234" y="148500"/>
                  </a:lnTo>
                  <a:lnTo>
                    <a:pt x="22278" y="148868"/>
                  </a:lnTo>
                  <a:lnTo>
                    <a:pt x="22322" y="149236"/>
                  </a:lnTo>
                  <a:lnTo>
                    <a:pt x="22381" y="149604"/>
                  </a:lnTo>
                  <a:lnTo>
                    <a:pt x="22440" y="149965"/>
                  </a:lnTo>
                  <a:lnTo>
                    <a:pt x="22506" y="150325"/>
                  </a:lnTo>
                  <a:lnTo>
                    <a:pt x="22573" y="150686"/>
                  </a:lnTo>
                  <a:lnTo>
                    <a:pt x="22654" y="151046"/>
                  </a:lnTo>
                  <a:lnTo>
                    <a:pt x="22735" y="151407"/>
                  </a:lnTo>
                  <a:lnTo>
                    <a:pt x="22816" y="151760"/>
                  </a:lnTo>
                  <a:lnTo>
                    <a:pt x="22911" y="152121"/>
                  </a:lnTo>
                  <a:lnTo>
                    <a:pt x="23007" y="152474"/>
                  </a:lnTo>
                  <a:lnTo>
                    <a:pt x="23110" y="152820"/>
                  </a:lnTo>
                  <a:lnTo>
                    <a:pt x="23220" y="153173"/>
                  </a:lnTo>
                  <a:lnTo>
                    <a:pt x="23338" y="153519"/>
                  </a:lnTo>
                  <a:lnTo>
                    <a:pt x="23456" y="153865"/>
                  </a:lnTo>
                  <a:lnTo>
                    <a:pt x="23581" y="154211"/>
                  </a:lnTo>
                  <a:lnTo>
                    <a:pt x="23713" y="154550"/>
                  </a:lnTo>
                  <a:lnTo>
                    <a:pt x="23846" y="154888"/>
                  </a:lnTo>
                  <a:lnTo>
                    <a:pt x="23986" y="155227"/>
                  </a:lnTo>
                  <a:lnTo>
                    <a:pt x="24133" y="155558"/>
                  </a:lnTo>
                  <a:lnTo>
                    <a:pt x="24288" y="155897"/>
                  </a:lnTo>
                  <a:lnTo>
                    <a:pt x="24442" y="156220"/>
                  </a:lnTo>
                  <a:lnTo>
                    <a:pt x="24604" y="156552"/>
                  </a:lnTo>
                  <a:lnTo>
                    <a:pt x="24766" y="156875"/>
                  </a:lnTo>
                  <a:lnTo>
                    <a:pt x="24943" y="157199"/>
                  </a:lnTo>
                  <a:lnTo>
                    <a:pt x="0" y="182142"/>
                  </a:lnTo>
                  <a:lnTo>
                    <a:pt x="27408" y="209550"/>
                  </a:lnTo>
                  <a:lnTo>
                    <a:pt x="51931" y="185034"/>
                  </a:lnTo>
                  <a:lnTo>
                    <a:pt x="51931" y="185034"/>
                  </a:lnTo>
                  <a:lnTo>
                    <a:pt x="52314" y="185329"/>
                  </a:lnTo>
                  <a:lnTo>
                    <a:pt x="52704" y="185616"/>
                  </a:lnTo>
                  <a:lnTo>
                    <a:pt x="53094" y="185903"/>
                  </a:lnTo>
                  <a:lnTo>
                    <a:pt x="53491" y="186182"/>
                  </a:lnTo>
                  <a:lnTo>
                    <a:pt x="53889" y="186462"/>
                  </a:lnTo>
                  <a:lnTo>
                    <a:pt x="54286" y="186734"/>
                  </a:lnTo>
                  <a:lnTo>
                    <a:pt x="54684" y="187007"/>
                  </a:lnTo>
                  <a:lnTo>
                    <a:pt x="55089" y="187272"/>
                  </a:lnTo>
                  <a:lnTo>
                    <a:pt x="55493" y="187529"/>
                  </a:lnTo>
                  <a:lnTo>
                    <a:pt x="55906" y="187787"/>
                  </a:lnTo>
                  <a:lnTo>
                    <a:pt x="56318" y="188037"/>
                  </a:lnTo>
                  <a:lnTo>
                    <a:pt x="56730" y="188287"/>
                  </a:lnTo>
                  <a:lnTo>
                    <a:pt x="57142" y="188530"/>
                  </a:lnTo>
                  <a:lnTo>
                    <a:pt x="57561" y="188766"/>
                  </a:lnTo>
                  <a:lnTo>
                    <a:pt x="57981" y="189001"/>
                  </a:lnTo>
                  <a:lnTo>
                    <a:pt x="58408" y="189229"/>
                  </a:lnTo>
                  <a:lnTo>
                    <a:pt x="58827" y="189458"/>
                  </a:lnTo>
                  <a:lnTo>
                    <a:pt x="59254" y="189678"/>
                  </a:lnTo>
                  <a:lnTo>
                    <a:pt x="59688" y="189892"/>
                  </a:lnTo>
                  <a:lnTo>
                    <a:pt x="60115" y="190105"/>
                  </a:lnTo>
                  <a:lnTo>
                    <a:pt x="60550" y="190311"/>
                  </a:lnTo>
                  <a:lnTo>
                    <a:pt x="60984" y="190517"/>
                  </a:lnTo>
                  <a:lnTo>
                    <a:pt x="61418" y="190716"/>
                  </a:lnTo>
                  <a:lnTo>
                    <a:pt x="61860" y="190907"/>
                  </a:lnTo>
                  <a:lnTo>
                    <a:pt x="62301" y="191099"/>
                  </a:lnTo>
                  <a:lnTo>
                    <a:pt x="62743" y="191283"/>
                  </a:lnTo>
                  <a:lnTo>
                    <a:pt x="63192" y="191459"/>
                  </a:lnTo>
                  <a:lnTo>
                    <a:pt x="63633" y="191636"/>
                  </a:lnTo>
                  <a:lnTo>
                    <a:pt x="64082" y="191805"/>
                  </a:lnTo>
                  <a:lnTo>
                    <a:pt x="64531" y="191975"/>
                  </a:lnTo>
                  <a:lnTo>
                    <a:pt x="64988" y="192137"/>
                  </a:lnTo>
                  <a:lnTo>
                    <a:pt x="65437" y="192291"/>
                  </a:lnTo>
                  <a:lnTo>
                    <a:pt x="65893" y="192446"/>
                  </a:lnTo>
                  <a:lnTo>
                    <a:pt x="66349" y="192593"/>
                  </a:lnTo>
                  <a:lnTo>
                    <a:pt x="66813" y="192733"/>
                  </a:lnTo>
                  <a:lnTo>
                    <a:pt x="67269" y="192873"/>
                  </a:lnTo>
                  <a:lnTo>
                    <a:pt x="67733" y="193005"/>
                  </a:lnTo>
                  <a:lnTo>
                    <a:pt x="68196" y="193138"/>
                  </a:lnTo>
                  <a:lnTo>
                    <a:pt x="68660" y="193263"/>
                  </a:lnTo>
                  <a:lnTo>
                    <a:pt x="69124" y="193380"/>
                  </a:lnTo>
                  <a:lnTo>
                    <a:pt x="69595" y="193498"/>
                  </a:lnTo>
                  <a:lnTo>
                    <a:pt x="70066" y="193609"/>
                  </a:lnTo>
                  <a:lnTo>
                    <a:pt x="70537" y="193712"/>
                  </a:lnTo>
                  <a:lnTo>
                    <a:pt x="71008" y="193815"/>
                  </a:lnTo>
                  <a:lnTo>
                    <a:pt x="71479" y="193910"/>
                  </a:lnTo>
                  <a:lnTo>
                    <a:pt x="71957" y="193999"/>
                  </a:lnTo>
                  <a:lnTo>
                    <a:pt x="72436" y="194087"/>
                  </a:lnTo>
                  <a:lnTo>
                    <a:pt x="72907" y="194168"/>
                  </a:lnTo>
                  <a:lnTo>
                    <a:pt x="73385" y="194241"/>
                  </a:lnTo>
                  <a:lnTo>
                    <a:pt x="73871" y="194315"/>
                  </a:lnTo>
                  <a:lnTo>
                    <a:pt x="74349" y="194381"/>
                  </a:lnTo>
                  <a:lnTo>
                    <a:pt x="74835" y="194440"/>
                  </a:lnTo>
                  <a:lnTo>
                    <a:pt x="75313" y="194499"/>
                  </a:lnTo>
                  <a:lnTo>
                    <a:pt x="75799" y="194551"/>
                  </a:lnTo>
                  <a:lnTo>
                    <a:pt x="76285" y="194602"/>
                  </a:lnTo>
                  <a:lnTo>
                    <a:pt x="76771" y="194639"/>
                  </a:lnTo>
                  <a:lnTo>
                    <a:pt x="77256" y="194676"/>
                  </a:lnTo>
                  <a:lnTo>
                    <a:pt x="77750" y="194713"/>
                  </a:lnTo>
                  <a:lnTo>
                    <a:pt x="78235" y="194742"/>
                  </a:lnTo>
                  <a:lnTo>
                    <a:pt x="78728" y="194764"/>
                  </a:lnTo>
                  <a:lnTo>
                    <a:pt x="79222" y="194779"/>
                  </a:lnTo>
                  <a:lnTo>
                    <a:pt x="79715" y="194793"/>
                  </a:lnTo>
                  <a:lnTo>
                    <a:pt x="80208" y="194801"/>
                  </a:lnTo>
                  <a:lnTo>
                    <a:pt x="80701" y="194801"/>
                  </a:lnTo>
                  <a:lnTo>
                    <a:pt x="80701" y="194801"/>
                  </a:lnTo>
                  <a:lnTo>
                    <a:pt x="81290" y="194801"/>
                  </a:lnTo>
                  <a:lnTo>
                    <a:pt x="81878" y="194786"/>
                  </a:lnTo>
                  <a:lnTo>
                    <a:pt x="82467" y="194771"/>
                  </a:lnTo>
                  <a:lnTo>
                    <a:pt x="83056" y="194742"/>
                  </a:lnTo>
                  <a:lnTo>
                    <a:pt x="83637" y="194713"/>
                  </a:lnTo>
                  <a:lnTo>
                    <a:pt x="84226" y="194676"/>
                  </a:lnTo>
                  <a:lnTo>
                    <a:pt x="84808" y="194624"/>
                  </a:lnTo>
                  <a:lnTo>
                    <a:pt x="85389" y="194573"/>
                  </a:lnTo>
                  <a:lnTo>
                    <a:pt x="85971" y="194514"/>
                  </a:lnTo>
                  <a:lnTo>
                    <a:pt x="86545" y="194448"/>
                  </a:lnTo>
                  <a:lnTo>
                    <a:pt x="87126" y="194374"/>
                  </a:lnTo>
                  <a:lnTo>
                    <a:pt x="87700" y="194286"/>
                  </a:lnTo>
                  <a:lnTo>
                    <a:pt x="88274" y="194197"/>
                  </a:lnTo>
                  <a:lnTo>
                    <a:pt x="88841" y="194109"/>
                  </a:lnTo>
                  <a:lnTo>
                    <a:pt x="89415" y="194006"/>
                  </a:lnTo>
                  <a:lnTo>
                    <a:pt x="89982" y="193896"/>
                  </a:lnTo>
                  <a:lnTo>
                    <a:pt x="90548" y="193778"/>
                  </a:lnTo>
                  <a:lnTo>
                    <a:pt x="91115" y="193653"/>
                  </a:lnTo>
                  <a:lnTo>
                    <a:pt x="91674" y="193528"/>
                  </a:lnTo>
                  <a:lnTo>
                    <a:pt x="92234" y="193388"/>
                  </a:lnTo>
                  <a:lnTo>
                    <a:pt x="92793" y="193248"/>
                  </a:lnTo>
                  <a:lnTo>
                    <a:pt x="93353" y="193093"/>
                  </a:lnTo>
                  <a:lnTo>
                    <a:pt x="93904" y="192939"/>
                  </a:lnTo>
                  <a:lnTo>
                    <a:pt x="94456" y="192777"/>
                  </a:lnTo>
                  <a:lnTo>
                    <a:pt x="95001" y="192608"/>
                  </a:lnTo>
                  <a:lnTo>
                    <a:pt x="95553" y="192431"/>
                  </a:lnTo>
                  <a:lnTo>
                    <a:pt x="96098" y="192247"/>
                  </a:lnTo>
                  <a:lnTo>
                    <a:pt x="96635" y="192056"/>
                  </a:lnTo>
                  <a:lnTo>
                    <a:pt x="97172" y="191857"/>
                  </a:lnTo>
                  <a:lnTo>
                    <a:pt x="97710" y="191658"/>
                  </a:lnTo>
                  <a:lnTo>
                    <a:pt x="98247" y="191445"/>
                  </a:lnTo>
                  <a:lnTo>
                    <a:pt x="98777" y="191231"/>
                  </a:lnTo>
                  <a:lnTo>
                    <a:pt x="99307" y="191011"/>
                  </a:lnTo>
                  <a:lnTo>
                    <a:pt x="99837" y="190775"/>
                  </a:lnTo>
                  <a:lnTo>
                    <a:pt x="100359" y="190539"/>
                  </a:lnTo>
                  <a:lnTo>
                    <a:pt x="100874" y="190297"/>
                  </a:lnTo>
                  <a:lnTo>
                    <a:pt x="101397" y="190054"/>
                  </a:lnTo>
                  <a:lnTo>
                    <a:pt x="101912" y="189796"/>
                  </a:lnTo>
                  <a:lnTo>
                    <a:pt x="102420" y="189531"/>
                  </a:lnTo>
                  <a:lnTo>
                    <a:pt x="102928" y="189266"/>
                  </a:lnTo>
                  <a:lnTo>
                    <a:pt x="103436" y="188994"/>
                  </a:lnTo>
                  <a:lnTo>
                    <a:pt x="103936" y="188714"/>
                  </a:lnTo>
                  <a:lnTo>
                    <a:pt x="104436" y="188427"/>
                  </a:lnTo>
                  <a:lnTo>
                    <a:pt x="104930" y="188133"/>
                  </a:lnTo>
                  <a:lnTo>
                    <a:pt x="105423" y="187831"/>
                  </a:lnTo>
                  <a:lnTo>
                    <a:pt x="105916" y="187522"/>
                  </a:lnTo>
                  <a:lnTo>
                    <a:pt x="106402" y="187213"/>
                  </a:lnTo>
                  <a:lnTo>
                    <a:pt x="106880" y="186896"/>
                  </a:lnTo>
                  <a:lnTo>
                    <a:pt x="107358" y="186573"/>
                  </a:lnTo>
                  <a:lnTo>
                    <a:pt x="107837" y="186241"/>
                  </a:lnTo>
                  <a:lnTo>
                    <a:pt x="108308" y="185903"/>
                  </a:lnTo>
                  <a:lnTo>
                    <a:pt x="108779" y="185557"/>
                  </a:lnTo>
                  <a:lnTo>
                    <a:pt x="109242" y="185211"/>
                  </a:lnTo>
                  <a:lnTo>
                    <a:pt x="109699" y="184858"/>
                  </a:lnTo>
                  <a:lnTo>
                    <a:pt x="110155" y="184497"/>
                  </a:lnTo>
                  <a:lnTo>
                    <a:pt x="110611" y="184129"/>
                  </a:lnTo>
                  <a:lnTo>
                    <a:pt x="111060" y="183754"/>
                  </a:lnTo>
                  <a:lnTo>
                    <a:pt x="111502" y="183371"/>
                  </a:lnTo>
                  <a:lnTo>
                    <a:pt x="111944" y="182988"/>
                  </a:lnTo>
                  <a:lnTo>
                    <a:pt x="112385" y="182598"/>
                  </a:lnTo>
                  <a:lnTo>
                    <a:pt x="112812" y="182201"/>
                  </a:lnTo>
                  <a:lnTo>
                    <a:pt x="113246" y="181796"/>
                  </a:lnTo>
                  <a:lnTo>
                    <a:pt x="113666" y="181384"/>
                  </a:lnTo>
                  <a:lnTo>
                    <a:pt x="114085" y="180972"/>
                  </a:lnTo>
                  <a:lnTo>
                    <a:pt x="118479" y="176578"/>
                  </a:lnTo>
                  <a:lnTo>
                    <a:pt x="118479" y="176578"/>
                  </a:lnTo>
                  <a:lnTo>
                    <a:pt x="119053" y="175996"/>
                  </a:lnTo>
                  <a:lnTo>
                    <a:pt x="119620" y="175400"/>
                  </a:lnTo>
                  <a:lnTo>
                    <a:pt x="120172" y="174797"/>
                  </a:lnTo>
                  <a:lnTo>
                    <a:pt x="120709" y="174186"/>
                  </a:lnTo>
                  <a:lnTo>
                    <a:pt x="121239" y="173575"/>
                  </a:lnTo>
                  <a:lnTo>
                    <a:pt x="121754" y="172949"/>
                  </a:lnTo>
                  <a:lnTo>
                    <a:pt x="122262" y="172316"/>
                  </a:lnTo>
                  <a:lnTo>
                    <a:pt x="122748" y="171684"/>
                  </a:lnTo>
                  <a:lnTo>
                    <a:pt x="123226" y="171043"/>
                  </a:lnTo>
                  <a:lnTo>
                    <a:pt x="123690" y="170396"/>
                  </a:lnTo>
                  <a:lnTo>
                    <a:pt x="124146" y="169741"/>
                  </a:lnTo>
                  <a:lnTo>
                    <a:pt x="124588" y="169078"/>
                  </a:lnTo>
                  <a:lnTo>
                    <a:pt x="125015" y="168408"/>
                  </a:lnTo>
                  <a:lnTo>
                    <a:pt x="125434" y="167739"/>
                  </a:lnTo>
                  <a:lnTo>
                    <a:pt x="125839" y="167062"/>
                  </a:lnTo>
                  <a:lnTo>
                    <a:pt x="126229" y="166377"/>
                  </a:lnTo>
                  <a:lnTo>
                    <a:pt x="126612" y="165693"/>
                  </a:lnTo>
                  <a:lnTo>
                    <a:pt x="126980" y="164993"/>
                  </a:lnTo>
                  <a:lnTo>
                    <a:pt x="127333" y="164302"/>
                  </a:lnTo>
                  <a:lnTo>
                    <a:pt x="127679" y="163595"/>
                  </a:lnTo>
                  <a:lnTo>
                    <a:pt x="128010" y="162888"/>
                  </a:lnTo>
                  <a:lnTo>
                    <a:pt x="128327" y="162175"/>
                  </a:lnTo>
                  <a:lnTo>
                    <a:pt x="128636" y="161461"/>
                  </a:lnTo>
                  <a:lnTo>
                    <a:pt x="128930" y="160747"/>
                  </a:lnTo>
                  <a:lnTo>
                    <a:pt x="129210" y="160018"/>
                  </a:lnTo>
                  <a:lnTo>
                    <a:pt x="129475" y="159297"/>
                  </a:lnTo>
                  <a:lnTo>
                    <a:pt x="129732" y="158561"/>
                  </a:lnTo>
                  <a:lnTo>
                    <a:pt x="129983" y="157832"/>
                  </a:lnTo>
                  <a:lnTo>
                    <a:pt x="130211" y="157096"/>
                  </a:lnTo>
                  <a:lnTo>
                    <a:pt x="130431" y="156353"/>
                  </a:lnTo>
                  <a:lnTo>
                    <a:pt x="130638" y="155610"/>
                  </a:lnTo>
                  <a:lnTo>
                    <a:pt x="130836" y="154866"/>
                  </a:lnTo>
                  <a:lnTo>
                    <a:pt x="131020" y="154123"/>
                  </a:lnTo>
                  <a:lnTo>
                    <a:pt x="131190" y="153372"/>
                  </a:lnTo>
                  <a:lnTo>
                    <a:pt x="131344" y="152614"/>
                  </a:lnTo>
                  <a:lnTo>
                    <a:pt x="131491" y="151863"/>
                  </a:lnTo>
                  <a:lnTo>
                    <a:pt x="131624" y="151105"/>
                  </a:lnTo>
                  <a:lnTo>
                    <a:pt x="131749" y="150347"/>
                  </a:lnTo>
                  <a:lnTo>
                    <a:pt x="131859" y="149589"/>
                  </a:lnTo>
                  <a:lnTo>
                    <a:pt x="131955" y="148831"/>
                  </a:lnTo>
                  <a:lnTo>
                    <a:pt x="132036" y="148066"/>
                  </a:lnTo>
                  <a:lnTo>
                    <a:pt x="132110" y="147308"/>
                  </a:lnTo>
                  <a:lnTo>
                    <a:pt x="132168" y="146542"/>
                  </a:lnTo>
                  <a:lnTo>
                    <a:pt x="132220" y="145777"/>
                  </a:lnTo>
                  <a:lnTo>
                    <a:pt x="132257" y="145011"/>
                  </a:lnTo>
                  <a:lnTo>
                    <a:pt x="132279" y="144246"/>
                  </a:lnTo>
                  <a:lnTo>
                    <a:pt x="132286" y="143481"/>
                  </a:lnTo>
                  <a:lnTo>
                    <a:pt x="132286" y="142715"/>
                  </a:lnTo>
                  <a:lnTo>
                    <a:pt x="132271" y="141950"/>
                  </a:lnTo>
                  <a:lnTo>
                    <a:pt x="132249" y="141184"/>
                  </a:lnTo>
                  <a:lnTo>
                    <a:pt x="132213" y="140419"/>
                  </a:lnTo>
                  <a:lnTo>
                    <a:pt x="132161" y="139653"/>
                  </a:lnTo>
                  <a:lnTo>
                    <a:pt x="132095" y="138895"/>
                  </a:lnTo>
                  <a:lnTo>
                    <a:pt x="132021" y="138130"/>
                  </a:lnTo>
                  <a:lnTo>
                    <a:pt x="131933" y="137372"/>
                  </a:lnTo>
                  <a:lnTo>
                    <a:pt x="131830" y="136606"/>
                  </a:lnTo>
                  <a:lnTo>
                    <a:pt x="131719" y="135848"/>
                  </a:lnTo>
                  <a:lnTo>
                    <a:pt x="131594" y="135090"/>
                  </a:lnTo>
                  <a:lnTo>
                    <a:pt x="131462" y="134340"/>
                  </a:lnTo>
                  <a:lnTo>
                    <a:pt x="131307" y="133582"/>
                  </a:lnTo>
                  <a:lnTo>
                    <a:pt x="131153" y="132831"/>
                  </a:lnTo>
                  <a:lnTo>
                    <a:pt x="130976" y="132080"/>
                  </a:lnTo>
                  <a:lnTo>
                    <a:pt x="130792" y="131337"/>
                  </a:lnTo>
                  <a:lnTo>
                    <a:pt x="130593" y="130593"/>
                  </a:lnTo>
                  <a:lnTo>
                    <a:pt x="130593" y="130593"/>
                  </a:lnTo>
                  <a:lnTo>
                    <a:pt x="131337" y="130792"/>
                  </a:lnTo>
                  <a:lnTo>
                    <a:pt x="132080" y="130976"/>
                  </a:lnTo>
                  <a:lnTo>
                    <a:pt x="132831" y="131153"/>
                  </a:lnTo>
                  <a:lnTo>
                    <a:pt x="133582" y="131307"/>
                  </a:lnTo>
                  <a:lnTo>
                    <a:pt x="134340" y="131462"/>
                  </a:lnTo>
                  <a:lnTo>
                    <a:pt x="135090" y="131594"/>
                  </a:lnTo>
                  <a:lnTo>
                    <a:pt x="135848" y="131719"/>
                  </a:lnTo>
                  <a:lnTo>
                    <a:pt x="136606" y="131830"/>
                  </a:lnTo>
                  <a:lnTo>
                    <a:pt x="137372" y="131933"/>
                  </a:lnTo>
                  <a:lnTo>
                    <a:pt x="138130" y="132021"/>
                  </a:lnTo>
                  <a:lnTo>
                    <a:pt x="138895" y="132095"/>
                  </a:lnTo>
                  <a:lnTo>
                    <a:pt x="139653" y="132161"/>
                  </a:lnTo>
                  <a:lnTo>
                    <a:pt x="140419" y="132213"/>
                  </a:lnTo>
                  <a:lnTo>
                    <a:pt x="141184" y="132249"/>
                  </a:lnTo>
                  <a:lnTo>
                    <a:pt x="141950" y="132271"/>
                  </a:lnTo>
                  <a:lnTo>
                    <a:pt x="142715" y="132286"/>
                  </a:lnTo>
                  <a:lnTo>
                    <a:pt x="143481" y="132286"/>
                  </a:lnTo>
                  <a:lnTo>
                    <a:pt x="144246" y="132279"/>
                  </a:lnTo>
                  <a:lnTo>
                    <a:pt x="145011" y="132257"/>
                  </a:lnTo>
                  <a:lnTo>
                    <a:pt x="145777" y="132220"/>
                  </a:lnTo>
                  <a:lnTo>
                    <a:pt x="146542" y="132168"/>
                  </a:lnTo>
                  <a:lnTo>
                    <a:pt x="147308" y="132110"/>
                  </a:lnTo>
                  <a:lnTo>
                    <a:pt x="148066" y="132036"/>
                  </a:lnTo>
                  <a:lnTo>
                    <a:pt x="148831" y="131955"/>
                  </a:lnTo>
                  <a:lnTo>
                    <a:pt x="149589" y="131859"/>
                  </a:lnTo>
                  <a:lnTo>
                    <a:pt x="150347" y="131749"/>
                  </a:lnTo>
                  <a:lnTo>
                    <a:pt x="151105" y="131624"/>
                  </a:lnTo>
                  <a:lnTo>
                    <a:pt x="151863" y="131491"/>
                  </a:lnTo>
                  <a:lnTo>
                    <a:pt x="152614" y="131344"/>
                  </a:lnTo>
                  <a:lnTo>
                    <a:pt x="153372" y="131190"/>
                  </a:lnTo>
                  <a:lnTo>
                    <a:pt x="154123" y="131020"/>
                  </a:lnTo>
                  <a:lnTo>
                    <a:pt x="154866" y="130836"/>
                  </a:lnTo>
                  <a:lnTo>
                    <a:pt x="155610" y="130638"/>
                  </a:lnTo>
                  <a:lnTo>
                    <a:pt x="156353" y="130431"/>
                  </a:lnTo>
                  <a:lnTo>
                    <a:pt x="157096" y="130211"/>
                  </a:lnTo>
                  <a:lnTo>
                    <a:pt x="157832" y="129983"/>
                  </a:lnTo>
                  <a:lnTo>
                    <a:pt x="158561" y="129732"/>
                  </a:lnTo>
                  <a:lnTo>
                    <a:pt x="159297" y="129475"/>
                  </a:lnTo>
                  <a:lnTo>
                    <a:pt x="160018" y="129210"/>
                  </a:lnTo>
                  <a:lnTo>
                    <a:pt x="160747" y="128930"/>
                  </a:lnTo>
                  <a:lnTo>
                    <a:pt x="161461" y="128636"/>
                  </a:lnTo>
                  <a:lnTo>
                    <a:pt x="162175" y="128327"/>
                  </a:lnTo>
                  <a:lnTo>
                    <a:pt x="162888" y="128010"/>
                  </a:lnTo>
                  <a:lnTo>
                    <a:pt x="163595" y="127679"/>
                  </a:lnTo>
                  <a:lnTo>
                    <a:pt x="164302" y="127333"/>
                  </a:lnTo>
                  <a:lnTo>
                    <a:pt x="164993" y="126980"/>
                  </a:lnTo>
                  <a:lnTo>
                    <a:pt x="165693" y="126612"/>
                  </a:lnTo>
                  <a:lnTo>
                    <a:pt x="166377" y="126229"/>
                  </a:lnTo>
                  <a:lnTo>
                    <a:pt x="167062" y="125839"/>
                  </a:lnTo>
                  <a:lnTo>
                    <a:pt x="167739" y="125434"/>
                  </a:lnTo>
                  <a:lnTo>
                    <a:pt x="168408" y="125015"/>
                  </a:lnTo>
                  <a:lnTo>
                    <a:pt x="169078" y="124588"/>
                  </a:lnTo>
                  <a:lnTo>
                    <a:pt x="169741" y="124146"/>
                  </a:lnTo>
                  <a:lnTo>
                    <a:pt x="170396" y="123690"/>
                  </a:lnTo>
                  <a:lnTo>
                    <a:pt x="171043" y="123226"/>
                  </a:lnTo>
                  <a:lnTo>
                    <a:pt x="171684" y="122748"/>
                  </a:lnTo>
                  <a:lnTo>
                    <a:pt x="172316" y="122262"/>
                  </a:lnTo>
                  <a:lnTo>
                    <a:pt x="172949" y="121754"/>
                  </a:lnTo>
                  <a:lnTo>
                    <a:pt x="173575" y="121239"/>
                  </a:lnTo>
                  <a:lnTo>
                    <a:pt x="174186" y="120709"/>
                  </a:lnTo>
                  <a:lnTo>
                    <a:pt x="174797" y="120172"/>
                  </a:lnTo>
                  <a:lnTo>
                    <a:pt x="175400" y="119620"/>
                  </a:lnTo>
                  <a:lnTo>
                    <a:pt x="175996" y="119053"/>
                  </a:lnTo>
                  <a:lnTo>
                    <a:pt x="176578" y="118479"/>
                  </a:lnTo>
                  <a:lnTo>
                    <a:pt x="180972" y="114085"/>
                  </a:lnTo>
                  <a:lnTo>
                    <a:pt x="180972" y="114085"/>
                  </a:lnTo>
                  <a:lnTo>
                    <a:pt x="181384" y="113666"/>
                  </a:lnTo>
                  <a:lnTo>
                    <a:pt x="181796" y="113246"/>
                  </a:lnTo>
                  <a:lnTo>
                    <a:pt x="182201" y="112812"/>
                  </a:lnTo>
                  <a:lnTo>
                    <a:pt x="182598" y="112385"/>
                  </a:lnTo>
                  <a:lnTo>
                    <a:pt x="182988" y="111944"/>
                  </a:lnTo>
                  <a:lnTo>
                    <a:pt x="183371" y="111502"/>
                  </a:lnTo>
                  <a:lnTo>
                    <a:pt x="183754" y="111060"/>
                  </a:lnTo>
                  <a:lnTo>
                    <a:pt x="184129" y="110611"/>
                  </a:lnTo>
                  <a:lnTo>
                    <a:pt x="184497" y="110155"/>
                  </a:lnTo>
                  <a:lnTo>
                    <a:pt x="184858" y="109699"/>
                  </a:lnTo>
                  <a:lnTo>
                    <a:pt x="185211" y="109242"/>
                  </a:lnTo>
                  <a:lnTo>
                    <a:pt x="185557" y="108779"/>
                  </a:lnTo>
                  <a:lnTo>
                    <a:pt x="185903" y="108308"/>
                  </a:lnTo>
                  <a:lnTo>
                    <a:pt x="186241" y="107837"/>
                  </a:lnTo>
                  <a:lnTo>
                    <a:pt x="186573" y="107358"/>
                  </a:lnTo>
                  <a:lnTo>
                    <a:pt x="186896" y="106880"/>
                  </a:lnTo>
                  <a:lnTo>
                    <a:pt x="187213" y="106402"/>
                  </a:lnTo>
                  <a:lnTo>
                    <a:pt x="187522" y="105916"/>
                  </a:lnTo>
                  <a:lnTo>
                    <a:pt x="187831" y="105423"/>
                  </a:lnTo>
                  <a:lnTo>
                    <a:pt x="188133" y="104930"/>
                  </a:lnTo>
                  <a:lnTo>
                    <a:pt x="188427" y="104436"/>
                  </a:lnTo>
                  <a:lnTo>
                    <a:pt x="188714" y="103936"/>
                  </a:lnTo>
                  <a:lnTo>
                    <a:pt x="188994" y="103436"/>
                  </a:lnTo>
                  <a:lnTo>
                    <a:pt x="189266" y="102928"/>
                  </a:lnTo>
                  <a:lnTo>
                    <a:pt x="189531" y="102420"/>
                  </a:lnTo>
                  <a:lnTo>
                    <a:pt x="189796" y="101912"/>
                  </a:lnTo>
                  <a:lnTo>
                    <a:pt x="190054" y="101397"/>
                  </a:lnTo>
                  <a:lnTo>
                    <a:pt x="190297" y="100874"/>
                  </a:lnTo>
                  <a:lnTo>
                    <a:pt x="190539" y="100359"/>
                  </a:lnTo>
                  <a:lnTo>
                    <a:pt x="190775" y="99837"/>
                  </a:lnTo>
                  <a:lnTo>
                    <a:pt x="191011" y="99307"/>
                  </a:lnTo>
                  <a:lnTo>
                    <a:pt x="191231" y="98777"/>
                  </a:lnTo>
                  <a:lnTo>
                    <a:pt x="191445" y="98247"/>
                  </a:lnTo>
                  <a:lnTo>
                    <a:pt x="191658" y="97710"/>
                  </a:lnTo>
                  <a:lnTo>
                    <a:pt x="191857" y="97172"/>
                  </a:lnTo>
                  <a:lnTo>
                    <a:pt x="192056" y="96635"/>
                  </a:lnTo>
                  <a:lnTo>
                    <a:pt x="192247" y="96098"/>
                  </a:lnTo>
                  <a:lnTo>
                    <a:pt x="192431" y="95553"/>
                  </a:lnTo>
                  <a:lnTo>
                    <a:pt x="192608" y="95001"/>
                  </a:lnTo>
                  <a:lnTo>
                    <a:pt x="192777" y="94456"/>
                  </a:lnTo>
                  <a:lnTo>
                    <a:pt x="192939" y="93904"/>
                  </a:lnTo>
                  <a:lnTo>
                    <a:pt x="193093" y="93352"/>
                  </a:lnTo>
                  <a:lnTo>
                    <a:pt x="193248" y="92793"/>
                  </a:lnTo>
                  <a:lnTo>
                    <a:pt x="193388" y="92234"/>
                  </a:lnTo>
                  <a:lnTo>
                    <a:pt x="193528" y="91674"/>
                  </a:lnTo>
                  <a:lnTo>
                    <a:pt x="193653" y="91115"/>
                  </a:lnTo>
                  <a:lnTo>
                    <a:pt x="193778" y="90548"/>
                  </a:lnTo>
                  <a:lnTo>
                    <a:pt x="193896" y="89982"/>
                  </a:lnTo>
                  <a:lnTo>
                    <a:pt x="194006" y="89415"/>
                  </a:lnTo>
                  <a:lnTo>
                    <a:pt x="194109" y="88841"/>
                  </a:lnTo>
                  <a:lnTo>
                    <a:pt x="194197" y="88274"/>
                  </a:lnTo>
                  <a:lnTo>
                    <a:pt x="194286" y="87700"/>
                  </a:lnTo>
                  <a:lnTo>
                    <a:pt x="194374" y="87126"/>
                  </a:lnTo>
                  <a:lnTo>
                    <a:pt x="194448" y="86545"/>
                  </a:lnTo>
                  <a:lnTo>
                    <a:pt x="194514" y="85971"/>
                  </a:lnTo>
                  <a:lnTo>
                    <a:pt x="194573" y="85389"/>
                  </a:lnTo>
                  <a:lnTo>
                    <a:pt x="194624" y="84808"/>
                  </a:lnTo>
                  <a:lnTo>
                    <a:pt x="194676" y="84226"/>
                  </a:lnTo>
                  <a:lnTo>
                    <a:pt x="194713" y="83637"/>
                  </a:lnTo>
                  <a:lnTo>
                    <a:pt x="194742" y="83056"/>
                  </a:lnTo>
                  <a:lnTo>
                    <a:pt x="194771" y="82467"/>
                  </a:lnTo>
                  <a:lnTo>
                    <a:pt x="194786" y="81878"/>
                  </a:lnTo>
                  <a:lnTo>
                    <a:pt x="194801" y="81290"/>
                  </a:lnTo>
                  <a:lnTo>
                    <a:pt x="194801" y="80701"/>
                  </a:lnTo>
                  <a:lnTo>
                    <a:pt x="194801" y="80701"/>
                  </a:lnTo>
                  <a:lnTo>
                    <a:pt x="194801" y="80208"/>
                  </a:lnTo>
                  <a:lnTo>
                    <a:pt x="194793" y="79715"/>
                  </a:lnTo>
                  <a:lnTo>
                    <a:pt x="194779" y="79222"/>
                  </a:lnTo>
                  <a:lnTo>
                    <a:pt x="194764" y="78728"/>
                  </a:lnTo>
                  <a:lnTo>
                    <a:pt x="194742" y="78235"/>
                  </a:lnTo>
                  <a:lnTo>
                    <a:pt x="194713" y="77750"/>
                  </a:lnTo>
                  <a:lnTo>
                    <a:pt x="194676" y="77256"/>
                  </a:lnTo>
                  <a:lnTo>
                    <a:pt x="194639" y="76771"/>
                  </a:lnTo>
                  <a:lnTo>
                    <a:pt x="194602" y="76285"/>
                  </a:lnTo>
                  <a:lnTo>
                    <a:pt x="194551" y="75799"/>
                  </a:lnTo>
                  <a:lnTo>
                    <a:pt x="194499" y="75313"/>
                  </a:lnTo>
                  <a:lnTo>
                    <a:pt x="194440" y="74835"/>
                  </a:lnTo>
                  <a:lnTo>
                    <a:pt x="194381" y="74349"/>
                  </a:lnTo>
                  <a:lnTo>
                    <a:pt x="194315" y="73871"/>
                  </a:lnTo>
                  <a:lnTo>
                    <a:pt x="194241" y="73385"/>
                  </a:lnTo>
                  <a:lnTo>
                    <a:pt x="194168" y="72907"/>
                  </a:lnTo>
                  <a:lnTo>
                    <a:pt x="194087" y="72436"/>
                  </a:lnTo>
                  <a:lnTo>
                    <a:pt x="193999" y="71957"/>
                  </a:lnTo>
                  <a:lnTo>
                    <a:pt x="193910" y="71479"/>
                  </a:lnTo>
                  <a:lnTo>
                    <a:pt x="193815" y="71008"/>
                  </a:lnTo>
                  <a:lnTo>
                    <a:pt x="193712" y="70537"/>
                  </a:lnTo>
                  <a:lnTo>
                    <a:pt x="193609" y="70066"/>
                  </a:lnTo>
                  <a:lnTo>
                    <a:pt x="193498" y="69595"/>
                  </a:lnTo>
                  <a:lnTo>
                    <a:pt x="193380" y="69124"/>
                  </a:lnTo>
                  <a:lnTo>
                    <a:pt x="193263" y="68660"/>
                  </a:lnTo>
                  <a:lnTo>
                    <a:pt x="193138" y="68196"/>
                  </a:lnTo>
                  <a:lnTo>
                    <a:pt x="193005" y="67733"/>
                  </a:lnTo>
                  <a:lnTo>
                    <a:pt x="192873" y="67269"/>
                  </a:lnTo>
                  <a:lnTo>
                    <a:pt x="192733" y="66813"/>
                  </a:lnTo>
                  <a:lnTo>
                    <a:pt x="192593" y="66349"/>
                  </a:lnTo>
                  <a:lnTo>
                    <a:pt x="192446" y="65893"/>
                  </a:lnTo>
                  <a:lnTo>
                    <a:pt x="192291" y="65437"/>
                  </a:lnTo>
                  <a:lnTo>
                    <a:pt x="192137" y="64988"/>
                  </a:lnTo>
                  <a:lnTo>
                    <a:pt x="191975" y="64531"/>
                  </a:lnTo>
                  <a:lnTo>
                    <a:pt x="191805" y="64082"/>
                  </a:lnTo>
                  <a:lnTo>
                    <a:pt x="191636" y="63633"/>
                  </a:lnTo>
                  <a:lnTo>
                    <a:pt x="191459" y="63192"/>
                  </a:lnTo>
                  <a:lnTo>
                    <a:pt x="191283" y="62743"/>
                  </a:lnTo>
                  <a:lnTo>
                    <a:pt x="191099" y="62301"/>
                  </a:lnTo>
                  <a:lnTo>
                    <a:pt x="190907" y="61860"/>
                  </a:lnTo>
                  <a:lnTo>
                    <a:pt x="190716" y="61418"/>
                  </a:lnTo>
                  <a:lnTo>
                    <a:pt x="190517" y="60984"/>
                  </a:lnTo>
                  <a:lnTo>
                    <a:pt x="190311" y="60550"/>
                  </a:lnTo>
                  <a:lnTo>
                    <a:pt x="190105" y="60115"/>
                  </a:lnTo>
                  <a:lnTo>
                    <a:pt x="189892" y="59688"/>
                  </a:lnTo>
                  <a:lnTo>
                    <a:pt x="189678" y="59254"/>
                  </a:lnTo>
                  <a:lnTo>
                    <a:pt x="189458" y="58827"/>
                  </a:lnTo>
                  <a:lnTo>
                    <a:pt x="189229" y="58408"/>
                  </a:lnTo>
                  <a:lnTo>
                    <a:pt x="189001" y="57981"/>
                  </a:lnTo>
                  <a:lnTo>
                    <a:pt x="188766" y="57561"/>
                  </a:lnTo>
                  <a:lnTo>
                    <a:pt x="188530" y="57142"/>
                  </a:lnTo>
                  <a:lnTo>
                    <a:pt x="188287" y="56730"/>
                  </a:lnTo>
                  <a:lnTo>
                    <a:pt x="188037" y="56318"/>
                  </a:lnTo>
                  <a:lnTo>
                    <a:pt x="187787" y="55906"/>
                  </a:lnTo>
                  <a:lnTo>
                    <a:pt x="187529" y="55493"/>
                  </a:lnTo>
                  <a:lnTo>
                    <a:pt x="187272" y="55089"/>
                  </a:lnTo>
                  <a:lnTo>
                    <a:pt x="187007" y="54684"/>
                  </a:lnTo>
                  <a:lnTo>
                    <a:pt x="186734" y="54286"/>
                  </a:lnTo>
                  <a:lnTo>
                    <a:pt x="186462" y="53889"/>
                  </a:lnTo>
                  <a:lnTo>
                    <a:pt x="186182" y="53491"/>
                  </a:lnTo>
                  <a:lnTo>
                    <a:pt x="185903" y="53094"/>
                  </a:lnTo>
                  <a:lnTo>
                    <a:pt x="185616" y="52704"/>
                  </a:lnTo>
                  <a:lnTo>
                    <a:pt x="185329" y="52314"/>
                  </a:lnTo>
                  <a:lnTo>
                    <a:pt x="185034" y="51931"/>
                  </a:lnTo>
                  <a:lnTo>
                    <a:pt x="209550" y="27408"/>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64" name="Google Shape;364;p27"/>
            <p:cNvSpPr/>
            <p:nvPr/>
          </p:nvSpPr>
          <p:spPr>
            <a:xfrm>
              <a:off x="5355200" y="672350"/>
              <a:ext cx="639950" cy="639950"/>
            </a:xfrm>
            <a:custGeom>
              <a:avLst/>
              <a:gdLst/>
              <a:ahLst/>
              <a:cxnLst/>
              <a:rect l="l" t="t" r="r" b="b"/>
              <a:pathLst>
                <a:path w="25598" h="25598" fill="none" extrusionOk="0">
                  <a:moveTo>
                    <a:pt x="15559" y="0"/>
                  </a:moveTo>
                  <a:lnTo>
                    <a:pt x="25598" y="10039"/>
                  </a:lnTo>
                  <a:lnTo>
                    <a:pt x="10046" y="25598"/>
                  </a:lnTo>
                  <a:lnTo>
                    <a:pt x="0" y="15552"/>
                  </a:lnTo>
                  <a:lnTo>
                    <a:pt x="15559" y="0"/>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65" name="Google Shape;365;p27"/>
            <p:cNvSpPr/>
            <p:nvPr/>
          </p:nvSpPr>
          <p:spPr>
            <a:xfrm>
              <a:off x="1624850" y="4402700"/>
              <a:ext cx="639950" cy="639950"/>
            </a:xfrm>
            <a:custGeom>
              <a:avLst/>
              <a:gdLst/>
              <a:ahLst/>
              <a:cxnLst/>
              <a:rect l="l" t="t" r="r" b="b"/>
              <a:pathLst>
                <a:path w="25598" h="25598" fill="none" extrusionOk="0">
                  <a:moveTo>
                    <a:pt x="10039" y="25598"/>
                  </a:moveTo>
                  <a:lnTo>
                    <a:pt x="0" y="15559"/>
                  </a:lnTo>
                  <a:lnTo>
                    <a:pt x="15552" y="0"/>
                  </a:lnTo>
                  <a:lnTo>
                    <a:pt x="25598" y="10046"/>
                  </a:lnTo>
                  <a:lnTo>
                    <a:pt x="10039" y="25598"/>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66" name="Google Shape;366;p27"/>
            <p:cNvSpPr/>
            <p:nvPr/>
          </p:nvSpPr>
          <p:spPr>
            <a:xfrm>
              <a:off x="2049875" y="1097375"/>
              <a:ext cx="3703700" cy="3703700"/>
            </a:xfrm>
            <a:custGeom>
              <a:avLst/>
              <a:gdLst/>
              <a:ahLst/>
              <a:cxnLst/>
              <a:rect l="l" t="t" r="r" b="b"/>
              <a:pathLst>
                <a:path w="148148" h="148148" fill="none" extrusionOk="0">
                  <a:moveTo>
                    <a:pt x="137917" y="71038"/>
                  </a:moveTo>
                  <a:lnTo>
                    <a:pt x="133523" y="75424"/>
                  </a:lnTo>
                  <a:lnTo>
                    <a:pt x="133523" y="75424"/>
                  </a:lnTo>
                  <a:lnTo>
                    <a:pt x="133207" y="75741"/>
                  </a:lnTo>
                  <a:lnTo>
                    <a:pt x="132883" y="76057"/>
                  </a:lnTo>
                  <a:lnTo>
                    <a:pt x="132552" y="76359"/>
                  </a:lnTo>
                  <a:lnTo>
                    <a:pt x="132220" y="76661"/>
                  </a:lnTo>
                  <a:lnTo>
                    <a:pt x="131889" y="76963"/>
                  </a:lnTo>
                  <a:lnTo>
                    <a:pt x="131558" y="77250"/>
                  </a:lnTo>
                  <a:lnTo>
                    <a:pt x="131220" y="77537"/>
                  </a:lnTo>
                  <a:lnTo>
                    <a:pt x="130874" y="77824"/>
                  </a:lnTo>
                  <a:lnTo>
                    <a:pt x="130528" y="78096"/>
                  </a:lnTo>
                  <a:lnTo>
                    <a:pt x="130182" y="78368"/>
                  </a:lnTo>
                  <a:lnTo>
                    <a:pt x="129836" y="78641"/>
                  </a:lnTo>
                  <a:lnTo>
                    <a:pt x="129483" y="78898"/>
                  </a:lnTo>
                  <a:lnTo>
                    <a:pt x="129129" y="79156"/>
                  </a:lnTo>
                  <a:lnTo>
                    <a:pt x="128769" y="79406"/>
                  </a:lnTo>
                  <a:lnTo>
                    <a:pt x="128408" y="79656"/>
                  </a:lnTo>
                  <a:lnTo>
                    <a:pt x="128047" y="79899"/>
                  </a:lnTo>
                  <a:lnTo>
                    <a:pt x="127687" y="80135"/>
                  </a:lnTo>
                  <a:lnTo>
                    <a:pt x="127319" y="80363"/>
                  </a:lnTo>
                  <a:lnTo>
                    <a:pt x="126951" y="80591"/>
                  </a:lnTo>
                  <a:lnTo>
                    <a:pt x="126575" y="80812"/>
                  </a:lnTo>
                  <a:lnTo>
                    <a:pt x="126207" y="81033"/>
                  </a:lnTo>
                  <a:lnTo>
                    <a:pt x="125832" y="81246"/>
                  </a:lnTo>
                  <a:lnTo>
                    <a:pt x="125449" y="81452"/>
                  </a:lnTo>
                  <a:lnTo>
                    <a:pt x="125074" y="81651"/>
                  </a:lnTo>
                  <a:lnTo>
                    <a:pt x="124691" y="81850"/>
                  </a:lnTo>
                  <a:lnTo>
                    <a:pt x="124309" y="82041"/>
                  </a:lnTo>
                  <a:lnTo>
                    <a:pt x="123926" y="82232"/>
                  </a:lnTo>
                  <a:lnTo>
                    <a:pt x="123536" y="82409"/>
                  </a:lnTo>
                  <a:lnTo>
                    <a:pt x="123146" y="82586"/>
                  </a:lnTo>
                  <a:lnTo>
                    <a:pt x="122756" y="82762"/>
                  </a:lnTo>
                  <a:lnTo>
                    <a:pt x="122366" y="82931"/>
                  </a:lnTo>
                  <a:lnTo>
                    <a:pt x="121976" y="83093"/>
                  </a:lnTo>
                  <a:lnTo>
                    <a:pt x="121578" y="83248"/>
                  </a:lnTo>
                  <a:lnTo>
                    <a:pt x="121181" y="83403"/>
                  </a:lnTo>
                  <a:lnTo>
                    <a:pt x="120783" y="83550"/>
                  </a:lnTo>
                  <a:lnTo>
                    <a:pt x="120386" y="83690"/>
                  </a:lnTo>
                  <a:lnTo>
                    <a:pt x="119981" y="83829"/>
                  </a:lnTo>
                  <a:lnTo>
                    <a:pt x="119576" y="83962"/>
                  </a:lnTo>
                  <a:lnTo>
                    <a:pt x="119179" y="84087"/>
                  </a:lnTo>
                  <a:lnTo>
                    <a:pt x="118774" y="84205"/>
                  </a:lnTo>
                  <a:lnTo>
                    <a:pt x="118362" y="84323"/>
                  </a:lnTo>
                  <a:lnTo>
                    <a:pt x="117957" y="84440"/>
                  </a:lnTo>
                  <a:lnTo>
                    <a:pt x="117552" y="84543"/>
                  </a:lnTo>
                  <a:lnTo>
                    <a:pt x="117140" y="84646"/>
                  </a:lnTo>
                  <a:lnTo>
                    <a:pt x="116728" y="84742"/>
                  </a:lnTo>
                  <a:lnTo>
                    <a:pt x="116323" y="84838"/>
                  </a:lnTo>
                  <a:lnTo>
                    <a:pt x="115911" y="84926"/>
                  </a:lnTo>
                  <a:lnTo>
                    <a:pt x="115492" y="85007"/>
                  </a:lnTo>
                  <a:lnTo>
                    <a:pt x="115079" y="85081"/>
                  </a:lnTo>
                  <a:lnTo>
                    <a:pt x="114667" y="85154"/>
                  </a:lnTo>
                  <a:lnTo>
                    <a:pt x="114255" y="85220"/>
                  </a:lnTo>
                  <a:lnTo>
                    <a:pt x="113836" y="85287"/>
                  </a:lnTo>
                  <a:lnTo>
                    <a:pt x="113423" y="85346"/>
                  </a:lnTo>
                  <a:lnTo>
                    <a:pt x="113004" y="85397"/>
                  </a:lnTo>
                  <a:lnTo>
                    <a:pt x="112584" y="85441"/>
                  </a:lnTo>
                  <a:lnTo>
                    <a:pt x="112172" y="85485"/>
                  </a:lnTo>
                  <a:lnTo>
                    <a:pt x="111753" y="85522"/>
                  </a:lnTo>
                  <a:lnTo>
                    <a:pt x="111333" y="85552"/>
                  </a:lnTo>
                  <a:lnTo>
                    <a:pt x="110914" y="85581"/>
                  </a:lnTo>
                  <a:lnTo>
                    <a:pt x="110494" y="85603"/>
                  </a:lnTo>
                  <a:lnTo>
                    <a:pt x="110075" y="85625"/>
                  </a:lnTo>
                  <a:lnTo>
                    <a:pt x="109655" y="85633"/>
                  </a:lnTo>
                  <a:lnTo>
                    <a:pt x="109236" y="85640"/>
                  </a:lnTo>
                  <a:lnTo>
                    <a:pt x="108816" y="85647"/>
                  </a:lnTo>
                  <a:lnTo>
                    <a:pt x="108397" y="85640"/>
                  </a:lnTo>
                  <a:lnTo>
                    <a:pt x="107977" y="85633"/>
                  </a:lnTo>
                  <a:lnTo>
                    <a:pt x="107558" y="85625"/>
                  </a:lnTo>
                  <a:lnTo>
                    <a:pt x="107138" y="85603"/>
                  </a:lnTo>
                  <a:lnTo>
                    <a:pt x="106719" y="85581"/>
                  </a:lnTo>
                  <a:lnTo>
                    <a:pt x="106299" y="85552"/>
                  </a:lnTo>
                  <a:lnTo>
                    <a:pt x="105887" y="85522"/>
                  </a:lnTo>
                  <a:lnTo>
                    <a:pt x="105467" y="85485"/>
                  </a:lnTo>
                  <a:lnTo>
                    <a:pt x="105048" y="85441"/>
                  </a:lnTo>
                  <a:lnTo>
                    <a:pt x="104628" y="85397"/>
                  </a:lnTo>
                  <a:lnTo>
                    <a:pt x="104216" y="85346"/>
                  </a:lnTo>
                  <a:lnTo>
                    <a:pt x="103797" y="85287"/>
                  </a:lnTo>
                  <a:lnTo>
                    <a:pt x="103385" y="85220"/>
                  </a:lnTo>
                  <a:lnTo>
                    <a:pt x="102965" y="85154"/>
                  </a:lnTo>
                  <a:lnTo>
                    <a:pt x="102553" y="85081"/>
                  </a:lnTo>
                  <a:lnTo>
                    <a:pt x="102141" y="85007"/>
                  </a:lnTo>
                  <a:lnTo>
                    <a:pt x="101729" y="84926"/>
                  </a:lnTo>
                  <a:lnTo>
                    <a:pt x="101316" y="84838"/>
                  </a:lnTo>
                  <a:lnTo>
                    <a:pt x="100904" y="84742"/>
                  </a:lnTo>
                  <a:lnTo>
                    <a:pt x="100492" y="84646"/>
                  </a:lnTo>
                  <a:lnTo>
                    <a:pt x="100087" y="84543"/>
                  </a:lnTo>
                  <a:lnTo>
                    <a:pt x="99675" y="84440"/>
                  </a:lnTo>
                  <a:lnTo>
                    <a:pt x="99270" y="84323"/>
                  </a:lnTo>
                  <a:lnTo>
                    <a:pt x="98866" y="84205"/>
                  </a:lnTo>
                  <a:lnTo>
                    <a:pt x="98461" y="84087"/>
                  </a:lnTo>
                  <a:lnTo>
                    <a:pt x="98056" y="83962"/>
                  </a:lnTo>
                  <a:lnTo>
                    <a:pt x="97651" y="83829"/>
                  </a:lnTo>
                  <a:lnTo>
                    <a:pt x="97254" y="83690"/>
                  </a:lnTo>
                  <a:lnTo>
                    <a:pt x="96849" y="83550"/>
                  </a:lnTo>
                  <a:lnTo>
                    <a:pt x="96452" y="83403"/>
                  </a:lnTo>
                  <a:lnTo>
                    <a:pt x="96054" y="83248"/>
                  </a:lnTo>
                  <a:lnTo>
                    <a:pt x="95664" y="83093"/>
                  </a:lnTo>
                  <a:lnTo>
                    <a:pt x="95267" y="82931"/>
                  </a:lnTo>
                  <a:lnTo>
                    <a:pt x="94877" y="82762"/>
                  </a:lnTo>
                  <a:lnTo>
                    <a:pt x="94486" y="82586"/>
                  </a:lnTo>
                  <a:lnTo>
                    <a:pt x="94096" y="82409"/>
                  </a:lnTo>
                  <a:lnTo>
                    <a:pt x="93714" y="82232"/>
                  </a:lnTo>
                  <a:lnTo>
                    <a:pt x="93324" y="82041"/>
                  </a:lnTo>
                  <a:lnTo>
                    <a:pt x="92941" y="81850"/>
                  </a:lnTo>
                  <a:lnTo>
                    <a:pt x="92558" y="81651"/>
                  </a:lnTo>
                  <a:lnTo>
                    <a:pt x="92183" y="81452"/>
                  </a:lnTo>
                  <a:lnTo>
                    <a:pt x="91807" y="81246"/>
                  </a:lnTo>
                  <a:lnTo>
                    <a:pt x="91432" y="81033"/>
                  </a:lnTo>
                  <a:lnTo>
                    <a:pt x="91057" y="80812"/>
                  </a:lnTo>
                  <a:lnTo>
                    <a:pt x="90681" y="80591"/>
                  </a:lnTo>
                  <a:lnTo>
                    <a:pt x="90313" y="80363"/>
                  </a:lnTo>
                  <a:lnTo>
                    <a:pt x="89953" y="80135"/>
                  </a:lnTo>
                  <a:lnTo>
                    <a:pt x="89585" y="79899"/>
                  </a:lnTo>
                  <a:lnTo>
                    <a:pt x="89224" y="79656"/>
                  </a:lnTo>
                  <a:lnTo>
                    <a:pt x="88864" y="79406"/>
                  </a:lnTo>
                  <a:lnTo>
                    <a:pt x="88510" y="79156"/>
                  </a:lnTo>
                  <a:lnTo>
                    <a:pt x="88150" y="78898"/>
                  </a:lnTo>
                  <a:lnTo>
                    <a:pt x="87804" y="78641"/>
                  </a:lnTo>
                  <a:lnTo>
                    <a:pt x="87450" y="78368"/>
                  </a:lnTo>
                  <a:lnTo>
                    <a:pt x="87105" y="78096"/>
                  </a:lnTo>
                  <a:lnTo>
                    <a:pt x="86759" y="77824"/>
                  </a:lnTo>
                  <a:lnTo>
                    <a:pt x="86420" y="77537"/>
                  </a:lnTo>
                  <a:lnTo>
                    <a:pt x="86082" y="77250"/>
                  </a:lnTo>
                  <a:lnTo>
                    <a:pt x="85743" y="76963"/>
                  </a:lnTo>
                  <a:lnTo>
                    <a:pt x="85412" y="76661"/>
                  </a:lnTo>
                  <a:lnTo>
                    <a:pt x="85081" y="76359"/>
                  </a:lnTo>
                  <a:lnTo>
                    <a:pt x="84757" y="76057"/>
                  </a:lnTo>
                  <a:lnTo>
                    <a:pt x="84433" y="75741"/>
                  </a:lnTo>
                  <a:lnTo>
                    <a:pt x="84109" y="75424"/>
                  </a:lnTo>
                  <a:lnTo>
                    <a:pt x="75424" y="84109"/>
                  </a:lnTo>
                  <a:lnTo>
                    <a:pt x="75424" y="84109"/>
                  </a:lnTo>
                  <a:lnTo>
                    <a:pt x="75741" y="84433"/>
                  </a:lnTo>
                  <a:lnTo>
                    <a:pt x="76057" y="84757"/>
                  </a:lnTo>
                  <a:lnTo>
                    <a:pt x="76359" y="85081"/>
                  </a:lnTo>
                  <a:lnTo>
                    <a:pt x="76661" y="85412"/>
                  </a:lnTo>
                  <a:lnTo>
                    <a:pt x="76963" y="85743"/>
                  </a:lnTo>
                  <a:lnTo>
                    <a:pt x="77250" y="86082"/>
                  </a:lnTo>
                  <a:lnTo>
                    <a:pt x="77537" y="86420"/>
                  </a:lnTo>
                  <a:lnTo>
                    <a:pt x="77824" y="86759"/>
                  </a:lnTo>
                  <a:lnTo>
                    <a:pt x="78096" y="87105"/>
                  </a:lnTo>
                  <a:lnTo>
                    <a:pt x="78368" y="87450"/>
                  </a:lnTo>
                  <a:lnTo>
                    <a:pt x="78641" y="87804"/>
                  </a:lnTo>
                  <a:lnTo>
                    <a:pt x="78898" y="88157"/>
                  </a:lnTo>
                  <a:lnTo>
                    <a:pt x="79156" y="88510"/>
                  </a:lnTo>
                  <a:lnTo>
                    <a:pt x="79406" y="88864"/>
                  </a:lnTo>
                  <a:lnTo>
                    <a:pt x="79656" y="89224"/>
                  </a:lnTo>
                  <a:lnTo>
                    <a:pt x="79899" y="89585"/>
                  </a:lnTo>
                  <a:lnTo>
                    <a:pt x="80135" y="89953"/>
                  </a:lnTo>
                  <a:lnTo>
                    <a:pt x="80363" y="90321"/>
                  </a:lnTo>
                  <a:lnTo>
                    <a:pt x="80591" y="90689"/>
                  </a:lnTo>
                  <a:lnTo>
                    <a:pt x="80812" y="91057"/>
                  </a:lnTo>
                  <a:lnTo>
                    <a:pt x="81033" y="91432"/>
                  </a:lnTo>
                  <a:lnTo>
                    <a:pt x="81246" y="91807"/>
                  </a:lnTo>
                  <a:lnTo>
                    <a:pt x="81452" y="92183"/>
                  </a:lnTo>
                  <a:lnTo>
                    <a:pt x="81651" y="92566"/>
                  </a:lnTo>
                  <a:lnTo>
                    <a:pt x="81850" y="92941"/>
                  </a:lnTo>
                  <a:lnTo>
                    <a:pt x="82041" y="93331"/>
                  </a:lnTo>
                  <a:lnTo>
                    <a:pt x="82232" y="93714"/>
                  </a:lnTo>
                  <a:lnTo>
                    <a:pt x="82409" y="94096"/>
                  </a:lnTo>
                  <a:lnTo>
                    <a:pt x="82586" y="94486"/>
                  </a:lnTo>
                  <a:lnTo>
                    <a:pt x="82762" y="94877"/>
                  </a:lnTo>
                  <a:lnTo>
                    <a:pt x="82931" y="95274"/>
                  </a:lnTo>
                  <a:lnTo>
                    <a:pt x="83093" y="95664"/>
                  </a:lnTo>
                  <a:lnTo>
                    <a:pt x="83248" y="96061"/>
                  </a:lnTo>
                  <a:lnTo>
                    <a:pt x="83403" y="96459"/>
                  </a:lnTo>
                  <a:lnTo>
                    <a:pt x="83550" y="96856"/>
                  </a:lnTo>
                  <a:lnTo>
                    <a:pt x="83690" y="97254"/>
                  </a:lnTo>
                  <a:lnTo>
                    <a:pt x="83829" y="97651"/>
                  </a:lnTo>
                  <a:lnTo>
                    <a:pt x="83962" y="98056"/>
                  </a:lnTo>
                  <a:lnTo>
                    <a:pt x="84087" y="98461"/>
                  </a:lnTo>
                  <a:lnTo>
                    <a:pt x="84205" y="98866"/>
                  </a:lnTo>
                  <a:lnTo>
                    <a:pt x="84323" y="99270"/>
                  </a:lnTo>
                  <a:lnTo>
                    <a:pt x="84440" y="99675"/>
                  </a:lnTo>
                  <a:lnTo>
                    <a:pt x="84543" y="100087"/>
                  </a:lnTo>
                  <a:lnTo>
                    <a:pt x="84646" y="100492"/>
                  </a:lnTo>
                  <a:lnTo>
                    <a:pt x="84742" y="100904"/>
                  </a:lnTo>
                  <a:lnTo>
                    <a:pt x="84838" y="101316"/>
                  </a:lnTo>
                  <a:lnTo>
                    <a:pt x="84926" y="101729"/>
                  </a:lnTo>
                  <a:lnTo>
                    <a:pt x="85007" y="102141"/>
                  </a:lnTo>
                  <a:lnTo>
                    <a:pt x="85081" y="102553"/>
                  </a:lnTo>
                  <a:lnTo>
                    <a:pt x="85154" y="102972"/>
                  </a:lnTo>
                  <a:lnTo>
                    <a:pt x="85220" y="103385"/>
                  </a:lnTo>
                  <a:lnTo>
                    <a:pt x="85287" y="103797"/>
                  </a:lnTo>
                  <a:lnTo>
                    <a:pt x="85346" y="104216"/>
                  </a:lnTo>
                  <a:lnTo>
                    <a:pt x="85397" y="104636"/>
                  </a:lnTo>
                  <a:lnTo>
                    <a:pt x="85441" y="105048"/>
                  </a:lnTo>
                  <a:lnTo>
                    <a:pt x="85485" y="105467"/>
                  </a:lnTo>
                  <a:lnTo>
                    <a:pt x="85522" y="105887"/>
                  </a:lnTo>
                  <a:lnTo>
                    <a:pt x="85552" y="106306"/>
                  </a:lnTo>
                  <a:lnTo>
                    <a:pt x="85581" y="106726"/>
                  </a:lnTo>
                  <a:lnTo>
                    <a:pt x="85603" y="107138"/>
                  </a:lnTo>
                  <a:lnTo>
                    <a:pt x="85625" y="107558"/>
                  </a:lnTo>
                  <a:lnTo>
                    <a:pt x="85633" y="107977"/>
                  </a:lnTo>
                  <a:lnTo>
                    <a:pt x="85640" y="108397"/>
                  </a:lnTo>
                  <a:lnTo>
                    <a:pt x="85647" y="108816"/>
                  </a:lnTo>
                  <a:lnTo>
                    <a:pt x="85640" y="109236"/>
                  </a:lnTo>
                  <a:lnTo>
                    <a:pt x="85633" y="109655"/>
                  </a:lnTo>
                  <a:lnTo>
                    <a:pt x="85625" y="110075"/>
                  </a:lnTo>
                  <a:lnTo>
                    <a:pt x="85603" y="110494"/>
                  </a:lnTo>
                  <a:lnTo>
                    <a:pt x="85581" y="110914"/>
                  </a:lnTo>
                  <a:lnTo>
                    <a:pt x="85552" y="111333"/>
                  </a:lnTo>
                  <a:lnTo>
                    <a:pt x="85522" y="111753"/>
                  </a:lnTo>
                  <a:lnTo>
                    <a:pt x="85485" y="112172"/>
                  </a:lnTo>
                  <a:lnTo>
                    <a:pt x="85441" y="112584"/>
                  </a:lnTo>
                  <a:lnTo>
                    <a:pt x="85397" y="113004"/>
                  </a:lnTo>
                  <a:lnTo>
                    <a:pt x="85346" y="113423"/>
                  </a:lnTo>
                  <a:lnTo>
                    <a:pt x="85287" y="113836"/>
                  </a:lnTo>
                  <a:lnTo>
                    <a:pt x="85220" y="114255"/>
                  </a:lnTo>
                  <a:lnTo>
                    <a:pt x="85154" y="114667"/>
                  </a:lnTo>
                  <a:lnTo>
                    <a:pt x="85081" y="115079"/>
                  </a:lnTo>
                  <a:lnTo>
                    <a:pt x="85007" y="115499"/>
                  </a:lnTo>
                  <a:lnTo>
                    <a:pt x="84926" y="115911"/>
                  </a:lnTo>
                  <a:lnTo>
                    <a:pt x="84838" y="116323"/>
                  </a:lnTo>
                  <a:lnTo>
                    <a:pt x="84742" y="116728"/>
                  </a:lnTo>
                  <a:lnTo>
                    <a:pt x="84646" y="117140"/>
                  </a:lnTo>
                  <a:lnTo>
                    <a:pt x="84543" y="117552"/>
                  </a:lnTo>
                  <a:lnTo>
                    <a:pt x="84440" y="117957"/>
                  </a:lnTo>
                  <a:lnTo>
                    <a:pt x="84323" y="118369"/>
                  </a:lnTo>
                  <a:lnTo>
                    <a:pt x="84205" y="118774"/>
                  </a:lnTo>
                  <a:lnTo>
                    <a:pt x="84087" y="119179"/>
                  </a:lnTo>
                  <a:lnTo>
                    <a:pt x="83962" y="119584"/>
                  </a:lnTo>
                  <a:lnTo>
                    <a:pt x="83829" y="119981"/>
                  </a:lnTo>
                  <a:lnTo>
                    <a:pt x="83690" y="120386"/>
                  </a:lnTo>
                  <a:lnTo>
                    <a:pt x="83550" y="120783"/>
                  </a:lnTo>
                  <a:lnTo>
                    <a:pt x="83403" y="121181"/>
                  </a:lnTo>
                  <a:lnTo>
                    <a:pt x="83248" y="121578"/>
                  </a:lnTo>
                  <a:lnTo>
                    <a:pt x="83093" y="121976"/>
                  </a:lnTo>
                  <a:lnTo>
                    <a:pt x="82931" y="122366"/>
                  </a:lnTo>
                  <a:lnTo>
                    <a:pt x="82762" y="122756"/>
                  </a:lnTo>
                  <a:lnTo>
                    <a:pt x="82586" y="123146"/>
                  </a:lnTo>
                  <a:lnTo>
                    <a:pt x="82409" y="123536"/>
                  </a:lnTo>
                  <a:lnTo>
                    <a:pt x="82232" y="123926"/>
                  </a:lnTo>
                  <a:lnTo>
                    <a:pt x="82041" y="124309"/>
                  </a:lnTo>
                  <a:lnTo>
                    <a:pt x="81850" y="124691"/>
                  </a:lnTo>
                  <a:lnTo>
                    <a:pt x="81651" y="125074"/>
                  </a:lnTo>
                  <a:lnTo>
                    <a:pt x="81452" y="125449"/>
                  </a:lnTo>
                  <a:lnTo>
                    <a:pt x="81246" y="125832"/>
                  </a:lnTo>
                  <a:lnTo>
                    <a:pt x="81033" y="126207"/>
                  </a:lnTo>
                  <a:lnTo>
                    <a:pt x="80812" y="126575"/>
                  </a:lnTo>
                  <a:lnTo>
                    <a:pt x="80591" y="126951"/>
                  </a:lnTo>
                  <a:lnTo>
                    <a:pt x="80363" y="127319"/>
                  </a:lnTo>
                  <a:lnTo>
                    <a:pt x="80135" y="127687"/>
                  </a:lnTo>
                  <a:lnTo>
                    <a:pt x="79899" y="128047"/>
                  </a:lnTo>
                  <a:lnTo>
                    <a:pt x="79656" y="128408"/>
                  </a:lnTo>
                  <a:lnTo>
                    <a:pt x="79406" y="128769"/>
                  </a:lnTo>
                  <a:lnTo>
                    <a:pt x="79156" y="129129"/>
                  </a:lnTo>
                  <a:lnTo>
                    <a:pt x="78898" y="129483"/>
                  </a:lnTo>
                  <a:lnTo>
                    <a:pt x="78641" y="129836"/>
                  </a:lnTo>
                  <a:lnTo>
                    <a:pt x="78368" y="130182"/>
                  </a:lnTo>
                  <a:lnTo>
                    <a:pt x="78096" y="130528"/>
                  </a:lnTo>
                  <a:lnTo>
                    <a:pt x="77824" y="130874"/>
                  </a:lnTo>
                  <a:lnTo>
                    <a:pt x="77537" y="131220"/>
                  </a:lnTo>
                  <a:lnTo>
                    <a:pt x="77250" y="131558"/>
                  </a:lnTo>
                  <a:lnTo>
                    <a:pt x="76963" y="131889"/>
                  </a:lnTo>
                  <a:lnTo>
                    <a:pt x="76661" y="132220"/>
                  </a:lnTo>
                  <a:lnTo>
                    <a:pt x="76359" y="132552"/>
                  </a:lnTo>
                  <a:lnTo>
                    <a:pt x="76057" y="132883"/>
                  </a:lnTo>
                  <a:lnTo>
                    <a:pt x="75741" y="133207"/>
                  </a:lnTo>
                  <a:lnTo>
                    <a:pt x="75424" y="133523"/>
                  </a:lnTo>
                  <a:lnTo>
                    <a:pt x="71038" y="137917"/>
                  </a:lnTo>
                  <a:lnTo>
                    <a:pt x="71038" y="137917"/>
                  </a:lnTo>
                  <a:lnTo>
                    <a:pt x="70721" y="138226"/>
                  </a:lnTo>
                  <a:lnTo>
                    <a:pt x="70412" y="138528"/>
                  </a:lnTo>
                  <a:lnTo>
                    <a:pt x="70096" y="138822"/>
                  </a:lnTo>
                  <a:lnTo>
                    <a:pt x="69772" y="139117"/>
                  </a:lnTo>
                  <a:lnTo>
                    <a:pt x="69448" y="139411"/>
                  </a:lnTo>
                  <a:lnTo>
                    <a:pt x="69124" y="139691"/>
                  </a:lnTo>
                  <a:lnTo>
                    <a:pt x="68793" y="139978"/>
                  </a:lnTo>
                  <a:lnTo>
                    <a:pt x="68462" y="140250"/>
                  </a:lnTo>
                  <a:lnTo>
                    <a:pt x="68123" y="140522"/>
                  </a:lnTo>
                  <a:lnTo>
                    <a:pt x="67792" y="140787"/>
                  </a:lnTo>
                  <a:lnTo>
                    <a:pt x="67446" y="141052"/>
                  </a:lnTo>
                  <a:lnTo>
                    <a:pt x="67108" y="141310"/>
                  </a:lnTo>
                  <a:lnTo>
                    <a:pt x="66762" y="141568"/>
                  </a:lnTo>
                  <a:lnTo>
                    <a:pt x="66409" y="141818"/>
                  </a:lnTo>
                  <a:lnTo>
                    <a:pt x="66055" y="142061"/>
                  </a:lnTo>
                  <a:lnTo>
                    <a:pt x="65702" y="142304"/>
                  </a:lnTo>
                  <a:lnTo>
                    <a:pt x="65349" y="142539"/>
                  </a:lnTo>
                  <a:lnTo>
                    <a:pt x="64988" y="142767"/>
                  </a:lnTo>
                  <a:lnTo>
                    <a:pt x="64628" y="142995"/>
                  </a:lnTo>
                  <a:lnTo>
                    <a:pt x="64260" y="143216"/>
                  </a:lnTo>
                  <a:lnTo>
                    <a:pt x="63892" y="143430"/>
                  </a:lnTo>
                  <a:lnTo>
                    <a:pt x="63524" y="143643"/>
                  </a:lnTo>
                  <a:lnTo>
                    <a:pt x="63156" y="143849"/>
                  </a:lnTo>
                  <a:lnTo>
                    <a:pt x="62780" y="144055"/>
                  </a:lnTo>
                  <a:lnTo>
                    <a:pt x="62405" y="144254"/>
                  </a:lnTo>
                  <a:lnTo>
                    <a:pt x="62022" y="144445"/>
                  </a:lnTo>
                  <a:lnTo>
                    <a:pt x="61639" y="144637"/>
                  </a:lnTo>
                  <a:lnTo>
                    <a:pt x="61257" y="144821"/>
                  </a:lnTo>
                  <a:lnTo>
                    <a:pt x="60874" y="144997"/>
                  </a:lnTo>
                  <a:lnTo>
                    <a:pt x="60484" y="145174"/>
                  </a:lnTo>
                  <a:lnTo>
                    <a:pt x="60101" y="145343"/>
                  </a:lnTo>
                  <a:lnTo>
                    <a:pt x="59704" y="145505"/>
                  </a:lnTo>
                  <a:lnTo>
                    <a:pt x="59314" y="145667"/>
                  </a:lnTo>
                  <a:lnTo>
                    <a:pt x="58916" y="145822"/>
                  </a:lnTo>
                  <a:lnTo>
                    <a:pt x="58519" y="145976"/>
                  </a:lnTo>
                  <a:lnTo>
                    <a:pt x="58121" y="146123"/>
                  </a:lnTo>
                  <a:lnTo>
                    <a:pt x="57724" y="146263"/>
                  </a:lnTo>
                  <a:lnTo>
                    <a:pt x="57319" y="146396"/>
                  </a:lnTo>
                  <a:lnTo>
                    <a:pt x="56914" y="146528"/>
                  </a:lnTo>
                  <a:lnTo>
                    <a:pt x="56510" y="146653"/>
                  </a:lnTo>
                  <a:lnTo>
                    <a:pt x="56097" y="146771"/>
                  </a:lnTo>
                  <a:lnTo>
                    <a:pt x="55685" y="146889"/>
                  </a:lnTo>
                  <a:lnTo>
                    <a:pt x="55280" y="146999"/>
                  </a:lnTo>
                  <a:lnTo>
                    <a:pt x="54861" y="147109"/>
                  </a:lnTo>
                  <a:lnTo>
                    <a:pt x="54449" y="147205"/>
                  </a:lnTo>
                  <a:lnTo>
                    <a:pt x="54037" y="147301"/>
                  </a:lnTo>
                  <a:lnTo>
                    <a:pt x="53617" y="147397"/>
                  </a:lnTo>
                  <a:lnTo>
                    <a:pt x="53198" y="147477"/>
                  </a:lnTo>
                  <a:lnTo>
                    <a:pt x="52778" y="147558"/>
                  </a:lnTo>
                  <a:lnTo>
                    <a:pt x="52359" y="147639"/>
                  </a:lnTo>
                  <a:lnTo>
                    <a:pt x="51932" y="147706"/>
                  </a:lnTo>
                  <a:lnTo>
                    <a:pt x="51505" y="147772"/>
                  </a:lnTo>
                  <a:lnTo>
                    <a:pt x="51085" y="147831"/>
                  </a:lnTo>
                  <a:lnTo>
                    <a:pt x="50658" y="147890"/>
                  </a:lnTo>
                  <a:lnTo>
                    <a:pt x="50224" y="147934"/>
                  </a:lnTo>
                  <a:lnTo>
                    <a:pt x="49797" y="147985"/>
                  </a:lnTo>
                  <a:lnTo>
                    <a:pt x="49371" y="148022"/>
                  </a:lnTo>
                  <a:lnTo>
                    <a:pt x="48936" y="148059"/>
                  </a:lnTo>
                  <a:lnTo>
                    <a:pt x="48502" y="148081"/>
                  </a:lnTo>
                  <a:lnTo>
                    <a:pt x="48068" y="148110"/>
                  </a:lnTo>
                  <a:lnTo>
                    <a:pt x="47634" y="148125"/>
                  </a:lnTo>
                  <a:lnTo>
                    <a:pt x="47199" y="148140"/>
                  </a:lnTo>
                  <a:lnTo>
                    <a:pt x="46765" y="148147"/>
                  </a:lnTo>
                  <a:lnTo>
                    <a:pt x="46331" y="148147"/>
                  </a:lnTo>
                  <a:lnTo>
                    <a:pt x="46331" y="148147"/>
                  </a:lnTo>
                  <a:lnTo>
                    <a:pt x="45889" y="148147"/>
                  </a:lnTo>
                  <a:lnTo>
                    <a:pt x="45455" y="148140"/>
                  </a:lnTo>
                  <a:lnTo>
                    <a:pt x="45021" y="148125"/>
                  </a:lnTo>
                  <a:lnTo>
                    <a:pt x="44587" y="148110"/>
                  </a:lnTo>
                  <a:lnTo>
                    <a:pt x="44152" y="148081"/>
                  </a:lnTo>
                  <a:lnTo>
                    <a:pt x="43718" y="148059"/>
                  </a:lnTo>
                  <a:lnTo>
                    <a:pt x="43291" y="148022"/>
                  </a:lnTo>
                  <a:lnTo>
                    <a:pt x="42857" y="147985"/>
                  </a:lnTo>
                  <a:lnTo>
                    <a:pt x="42430" y="147934"/>
                  </a:lnTo>
                  <a:lnTo>
                    <a:pt x="42003" y="147890"/>
                  </a:lnTo>
                  <a:lnTo>
                    <a:pt x="41576" y="147831"/>
                  </a:lnTo>
                  <a:lnTo>
                    <a:pt x="41150" y="147772"/>
                  </a:lnTo>
                  <a:lnTo>
                    <a:pt x="40723" y="147706"/>
                  </a:lnTo>
                  <a:lnTo>
                    <a:pt x="40303" y="147639"/>
                  </a:lnTo>
                  <a:lnTo>
                    <a:pt x="39876" y="147558"/>
                  </a:lnTo>
                  <a:lnTo>
                    <a:pt x="39457" y="147477"/>
                  </a:lnTo>
                  <a:lnTo>
                    <a:pt x="39037" y="147397"/>
                  </a:lnTo>
                  <a:lnTo>
                    <a:pt x="38625" y="147301"/>
                  </a:lnTo>
                  <a:lnTo>
                    <a:pt x="38206" y="147205"/>
                  </a:lnTo>
                  <a:lnTo>
                    <a:pt x="37793" y="147109"/>
                  </a:lnTo>
                  <a:lnTo>
                    <a:pt x="37381" y="146999"/>
                  </a:lnTo>
                  <a:lnTo>
                    <a:pt x="36969" y="146889"/>
                  </a:lnTo>
                  <a:lnTo>
                    <a:pt x="36557" y="146771"/>
                  </a:lnTo>
                  <a:lnTo>
                    <a:pt x="36152" y="146653"/>
                  </a:lnTo>
                  <a:lnTo>
                    <a:pt x="35740" y="146528"/>
                  </a:lnTo>
                  <a:lnTo>
                    <a:pt x="35335" y="146396"/>
                  </a:lnTo>
                  <a:lnTo>
                    <a:pt x="34938" y="146263"/>
                  </a:lnTo>
                  <a:lnTo>
                    <a:pt x="34533" y="146123"/>
                  </a:lnTo>
                  <a:lnTo>
                    <a:pt x="34136" y="145976"/>
                  </a:lnTo>
                  <a:lnTo>
                    <a:pt x="33738" y="145822"/>
                  </a:lnTo>
                  <a:lnTo>
                    <a:pt x="33341" y="145667"/>
                  </a:lnTo>
                  <a:lnTo>
                    <a:pt x="32951" y="145505"/>
                  </a:lnTo>
                  <a:lnTo>
                    <a:pt x="32561" y="145343"/>
                  </a:lnTo>
                  <a:lnTo>
                    <a:pt x="32171" y="145174"/>
                  </a:lnTo>
                  <a:lnTo>
                    <a:pt x="31780" y="144997"/>
                  </a:lnTo>
                  <a:lnTo>
                    <a:pt x="31398" y="144821"/>
                  </a:lnTo>
                  <a:lnTo>
                    <a:pt x="31015" y="144637"/>
                  </a:lnTo>
                  <a:lnTo>
                    <a:pt x="30632" y="144445"/>
                  </a:lnTo>
                  <a:lnTo>
                    <a:pt x="30257" y="144254"/>
                  </a:lnTo>
                  <a:lnTo>
                    <a:pt x="29874" y="144055"/>
                  </a:lnTo>
                  <a:lnTo>
                    <a:pt x="29506" y="143849"/>
                  </a:lnTo>
                  <a:lnTo>
                    <a:pt x="29131" y="143643"/>
                  </a:lnTo>
                  <a:lnTo>
                    <a:pt x="28763" y="143430"/>
                  </a:lnTo>
                  <a:lnTo>
                    <a:pt x="28395" y="143216"/>
                  </a:lnTo>
                  <a:lnTo>
                    <a:pt x="28034" y="142995"/>
                  </a:lnTo>
                  <a:lnTo>
                    <a:pt x="27666" y="142767"/>
                  </a:lnTo>
                  <a:lnTo>
                    <a:pt x="27313" y="142539"/>
                  </a:lnTo>
                  <a:lnTo>
                    <a:pt x="26952" y="142304"/>
                  </a:lnTo>
                  <a:lnTo>
                    <a:pt x="26599" y="142061"/>
                  </a:lnTo>
                  <a:lnTo>
                    <a:pt x="26246" y="141818"/>
                  </a:lnTo>
                  <a:lnTo>
                    <a:pt x="25900" y="141568"/>
                  </a:lnTo>
                  <a:lnTo>
                    <a:pt x="25554" y="141310"/>
                  </a:lnTo>
                  <a:lnTo>
                    <a:pt x="25208" y="141052"/>
                  </a:lnTo>
                  <a:lnTo>
                    <a:pt x="24870" y="140787"/>
                  </a:lnTo>
                  <a:lnTo>
                    <a:pt x="24531" y="140522"/>
                  </a:lnTo>
                  <a:lnTo>
                    <a:pt x="24192" y="140250"/>
                  </a:lnTo>
                  <a:lnTo>
                    <a:pt x="23861" y="139978"/>
                  </a:lnTo>
                  <a:lnTo>
                    <a:pt x="23530" y="139691"/>
                  </a:lnTo>
                  <a:lnTo>
                    <a:pt x="23206" y="139411"/>
                  </a:lnTo>
                  <a:lnTo>
                    <a:pt x="22882" y="139117"/>
                  </a:lnTo>
                  <a:lnTo>
                    <a:pt x="22566" y="138822"/>
                  </a:lnTo>
                  <a:lnTo>
                    <a:pt x="22242" y="138528"/>
                  </a:lnTo>
                  <a:lnTo>
                    <a:pt x="21933" y="138226"/>
                  </a:lnTo>
                  <a:lnTo>
                    <a:pt x="21624" y="137917"/>
                  </a:lnTo>
                  <a:lnTo>
                    <a:pt x="3379" y="119679"/>
                  </a:lnTo>
                  <a:lnTo>
                    <a:pt x="3379" y="119679"/>
                  </a:lnTo>
                  <a:lnTo>
                    <a:pt x="3180" y="119473"/>
                  </a:lnTo>
                  <a:lnTo>
                    <a:pt x="2981" y="119260"/>
                  </a:lnTo>
                  <a:lnTo>
                    <a:pt x="2790" y="119046"/>
                  </a:lnTo>
                  <a:lnTo>
                    <a:pt x="2606" y="118826"/>
                  </a:lnTo>
                  <a:lnTo>
                    <a:pt x="2429" y="118605"/>
                  </a:lnTo>
                  <a:lnTo>
                    <a:pt x="2260" y="118377"/>
                  </a:lnTo>
                  <a:lnTo>
                    <a:pt x="2091" y="118148"/>
                  </a:lnTo>
                  <a:lnTo>
                    <a:pt x="1936" y="117913"/>
                  </a:lnTo>
                  <a:lnTo>
                    <a:pt x="1782" y="117677"/>
                  </a:lnTo>
                  <a:lnTo>
                    <a:pt x="1634" y="117442"/>
                  </a:lnTo>
                  <a:lnTo>
                    <a:pt x="1487" y="117199"/>
                  </a:lnTo>
                  <a:lnTo>
                    <a:pt x="1355" y="116949"/>
                  </a:lnTo>
                  <a:lnTo>
                    <a:pt x="1222" y="116699"/>
                  </a:lnTo>
                  <a:lnTo>
                    <a:pt x="1105" y="116448"/>
                  </a:lnTo>
                  <a:lnTo>
                    <a:pt x="987" y="116191"/>
                  </a:lnTo>
                  <a:lnTo>
                    <a:pt x="876" y="115933"/>
                  </a:lnTo>
                  <a:lnTo>
                    <a:pt x="773" y="115676"/>
                  </a:lnTo>
                  <a:lnTo>
                    <a:pt x="670" y="115411"/>
                  </a:lnTo>
                  <a:lnTo>
                    <a:pt x="582" y="115146"/>
                  </a:lnTo>
                  <a:lnTo>
                    <a:pt x="494" y="114881"/>
                  </a:lnTo>
                  <a:lnTo>
                    <a:pt x="420" y="114608"/>
                  </a:lnTo>
                  <a:lnTo>
                    <a:pt x="346" y="114336"/>
                  </a:lnTo>
                  <a:lnTo>
                    <a:pt x="280" y="114064"/>
                  </a:lnTo>
                  <a:lnTo>
                    <a:pt x="221" y="113791"/>
                  </a:lnTo>
                  <a:lnTo>
                    <a:pt x="170" y="113512"/>
                  </a:lnTo>
                  <a:lnTo>
                    <a:pt x="126" y="113232"/>
                  </a:lnTo>
                  <a:lnTo>
                    <a:pt x="89" y="112952"/>
                  </a:lnTo>
                  <a:lnTo>
                    <a:pt x="59" y="112665"/>
                  </a:lnTo>
                  <a:lnTo>
                    <a:pt x="37" y="112378"/>
                  </a:lnTo>
                  <a:lnTo>
                    <a:pt x="15" y="112099"/>
                  </a:lnTo>
                  <a:lnTo>
                    <a:pt x="8" y="111812"/>
                  </a:lnTo>
                  <a:lnTo>
                    <a:pt x="1" y="111517"/>
                  </a:lnTo>
                  <a:lnTo>
                    <a:pt x="1" y="111517"/>
                  </a:lnTo>
                  <a:lnTo>
                    <a:pt x="8" y="111230"/>
                  </a:lnTo>
                  <a:lnTo>
                    <a:pt x="15" y="110943"/>
                  </a:lnTo>
                  <a:lnTo>
                    <a:pt x="37" y="110656"/>
                  </a:lnTo>
                  <a:lnTo>
                    <a:pt x="59" y="110376"/>
                  </a:lnTo>
                  <a:lnTo>
                    <a:pt x="89" y="110089"/>
                  </a:lnTo>
                  <a:lnTo>
                    <a:pt x="126" y="109810"/>
                  </a:lnTo>
                  <a:lnTo>
                    <a:pt x="170" y="109530"/>
                  </a:lnTo>
                  <a:lnTo>
                    <a:pt x="221" y="109250"/>
                  </a:lnTo>
                  <a:lnTo>
                    <a:pt x="280" y="108978"/>
                  </a:lnTo>
                  <a:lnTo>
                    <a:pt x="346" y="108706"/>
                  </a:lnTo>
                  <a:lnTo>
                    <a:pt x="420" y="108433"/>
                  </a:lnTo>
                  <a:lnTo>
                    <a:pt x="494" y="108161"/>
                  </a:lnTo>
                  <a:lnTo>
                    <a:pt x="582" y="107896"/>
                  </a:lnTo>
                  <a:lnTo>
                    <a:pt x="670" y="107631"/>
                  </a:lnTo>
                  <a:lnTo>
                    <a:pt x="773" y="107366"/>
                  </a:lnTo>
                  <a:lnTo>
                    <a:pt x="876" y="107101"/>
                  </a:lnTo>
                  <a:lnTo>
                    <a:pt x="987" y="106844"/>
                  </a:lnTo>
                  <a:lnTo>
                    <a:pt x="1105" y="106593"/>
                  </a:lnTo>
                  <a:lnTo>
                    <a:pt x="1222" y="106343"/>
                  </a:lnTo>
                  <a:lnTo>
                    <a:pt x="1355" y="106093"/>
                  </a:lnTo>
                  <a:lnTo>
                    <a:pt x="1487" y="105843"/>
                  </a:lnTo>
                  <a:lnTo>
                    <a:pt x="1634" y="105600"/>
                  </a:lnTo>
                  <a:lnTo>
                    <a:pt x="1782" y="105364"/>
                  </a:lnTo>
                  <a:lnTo>
                    <a:pt x="1936" y="105121"/>
                  </a:lnTo>
                  <a:lnTo>
                    <a:pt x="2091" y="104893"/>
                  </a:lnTo>
                  <a:lnTo>
                    <a:pt x="2260" y="104665"/>
                  </a:lnTo>
                  <a:lnTo>
                    <a:pt x="2429" y="104437"/>
                  </a:lnTo>
                  <a:lnTo>
                    <a:pt x="2606" y="104216"/>
                  </a:lnTo>
                  <a:lnTo>
                    <a:pt x="2790" y="103995"/>
                  </a:lnTo>
                  <a:lnTo>
                    <a:pt x="2981" y="103782"/>
                  </a:lnTo>
                  <a:lnTo>
                    <a:pt x="3180" y="103569"/>
                  </a:lnTo>
                  <a:lnTo>
                    <a:pt x="3379" y="103362"/>
                  </a:lnTo>
                  <a:lnTo>
                    <a:pt x="103362" y="3379"/>
                  </a:lnTo>
                  <a:lnTo>
                    <a:pt x="103362" y="3379"/>
                  </a:lnTo>
                  <a:lnTo>
                    <a:pt x="103569" y="3180"/>
                  </a:lnTo>
                  <a:lnTo>
                    <a:pt x="103782" y="2981"/>
                  </a:lnTo>
                  <a:lnTo>
                    <a:pt x="103995" y="2797"/>
                  </a:lnTo>
                  <a:lnTo>
                    <a:pt x="104216" y="2613"/>
                  </a:lnTo>
                  <a:lnTo>
                    <a:pt x="104437" y="2437"/>
                  </a:lnTo>
                  <a:lnTo>
                    <a:pt x="104665" y="2260"/>
                  </a:lnTo>
                  <a:lnTo>
                    <a:pt x="104893" y="2098"/>
                  </a:lnTo>
                  <a:lnTo>
                    <a:pt x="105121" y="1936"/>
                  </a:lnTo>
                  <a:lnTo>
                    <a:pt x="105364" y="1782"/>
                  </a:lnTo>
                  <a:lnTo>
                    <a:pt x="105600" y="1634"/>
                  </a:lnTo>
                  <a:lnTo>
                    <a:pt x="105843" y="1487"/>
                  </a:lnTo>
                  <a:lnTo>
                    <a:pt x="106093" y="1355"/>
                  </a:lnTo>
                  <a:lnTo>
                    <a:pt x="106343" y="1222"/>
                  </a:lnTo>
                  <a:lnTo>
                    <a:pt x="106593" y="1105"/>
                  </a:lnTo>
                  <a:lnTo>
                    <a:pt x="106844" y="987"/>
                  </a:lnTo>
                  <a:lnTo>
                    <a:pt x="107101" y="876"/>
                  </a:lnTo>
                  <a:lnTo>
                    <a:pt x="107366" y="773"/>
                  </a:lnTo>
                  <a:lnTo>
                    <a:pt x="107631" y="670"/>
                  </a:lnTo>
                  <a:lnTo>
                    <a:pt x="107896" y="582"/>
                  </a:lnTo>
                  <a:lnTo>
                    <a:pt x="108161" y="501"/>
                  </a:lnTo>
                  <a:lnTo>
                    <a:pt x="108433" y="420"/>
                  </a:lnTo>
                  <a:lnTo>
                    <a:pt x="108706" y="346"/>
                  </a:lnTo>
                  <a:lnTo>
                    <a:pt x="108978" y="280"/>
                  </a:lnTo>
                  <a:lnTo>
                    <a:pt x="109250" y="221"/>
                  </a:lnTo>
                  <a:lnTo>
                    <a:pt x="109530" y="170"/>
                  </a:lnTo>
                  <a:lnTo>
                    <a:pt x="109810" y="126"/>
                  </a:lnTo>
                  <a:lnTo>
                    <a:pt x="110089" y="89"/>
                  </a:lnTo>
                  <a:lnTo>
                    <a:pt x="110376" y="59"/>
                  </a:lnTo>
                  <a:lnTo>
                    <a:pt x="110656" y="37"/>
                  </a:lnTo>
                  <a:lnTo>
                    <a:pt x="110943" y="15"/>
                  </a:lnTo>
                  <a:lnTo>
                    <a:pt x="111230" y="8"/>
                  </a:lnTo>
                  <a:lnTo>
                    <a:pt x="111517" y="1"/>
                  </a:lnTo>
                  <a:lnTo>
                    <a:pt x="111517" y="1"/>
                  </a:lnTo>
                  <a:lnTo>
                    <a:pt x="111812" y="8"/>
                  </a:lnTo>
                  <a:lnTo>
                    <a:pt x="112099" y="15"/>
                  </a:lnTo>
                  <a:lnTo>
                    <a:pt x="112378" y="37"/>
                  </a:lnTo>
                  <a:lnTo>
                    <a:pt x="112665" y="59"/>
                  </a:lnTo>
                  <a:lnTo>
                    <a:pt x="112952" y="89"/>
                  </a:lnTo>
                  <a:lnTo>
                    <a:pt x="113232" y="126"/>
                  </a:lnTo>
                  <a:lnTo>
                    <a:pt x="113512" y="170"/>
                  </a:lnTo>
                  <a:lnTo>
                    <a:pt x="113791" y="221"/>
                  </a:lnTo>
                  <a:lnTo>
                    <a:pt x="114064" y="280"/>
                  </a:lnTo>
                  <a:lnTo>
                    <a:pt x="114336" y="346"/>
                  </a:lnTo>
                  <a:lnTo>
                    <a:pt x="114608" y="420"/>
                  </a:lnTo>
                  <a:lnTo>
                    <a:pt x="114881" y="501"/>
                  </a:lnTo>
                  <a:lnTo>
                    <a:pt x="115146" y="582"/>
                  </a:lnTo>
                  <a:lnTo>
                    <a:pt x="115411" y="670"/>
                  </a:lnTo>
                  <a:lnTo>
                    <a:pt x="115676" y="773"/>
                  </a:lnTo>
                  <a:lnTo>
                    <a:pt x="115933" y="876"/>
                  </a:lnTo>
                  <a:lnTo>
                    <a:pt x="116191" y="987"/>
                  </a:lnTo>
                  <a:lnTo>
                    <a:pt x="116448" y="1105"/>
                  </a:lnTo>
                  <a:lnTo>
                    <a:pt x="116699" y="1222"/>
                  </a:lnTo>
                  <a:lnTo>
                    <a:pt x="116949" y="1355"/>
                  </a:lnTo>
                  <a:lnTo>
                    <a:pt x="117199" y="1487"/>
                  </a:lnTo>
                  <a:lnTo>
                    <a:pt x="117442" y="1634"/>
                  </a:lnTo>
                  <a:lnTo>
                    <a:pt x="117677" y="1782"/>
                  </a:lnTo>
                  <a:lnTo>
                    <a:pt x="117913" y="1936"/>
                  </a:lnTo>
                  <a:lnTo>
                    <a:pt x="118148" y="2098"/>
                  </a:lnTo>
                  <a:lnTo>
                    <a:pt x="118377" y="2260"/>
                  </a:lnTo>
                  <a:lnTo>
                    <a:pt x="118605" y="2437"/>
                  </a:lnTo>
                  <a:lnTo>
                    <a:pt x="118826" y="2613"/>
                  </a:lnTo>
                  <a:lnTo>
                    <a:pt x="119046" y="2797"/>
                  </a:lnTo>
                  <a:lnTo>
                    <a:pt x="119260" y="2981"/>
                  </a:lnTo>
                  <a:lnTo>
                    <a:pt x="119473" y="3180"/>
                  </a:lnTo>
                  <a:lnTo>
                    <a:pt x="119679" y="3379"/>
                  </a:lnTo>
                  <a:lnTo>
                    <a:pt x="137917" y="21624"/>
                  </a:lnTo>
                  <a:lnTo>
                    <a:pt x="137917" y="21624"/>
                  </a:lnTo>
                  <a:lnTo>
                    <a:pt x="138226" y="21933"/>
                  </a:lnTo>
                  <a:lnTo>
                    <a:pt x="138528" y="22242"/>
                  </a:lnTo>
                  <a:lnTo>
                    <a:pt x="138822" y="22566"/>
                  </a:lnTo>
                  <a:lnTo>
                    <a:pt x="139117" y="22882"/>
                  </a:lnTo>
                  <a:lnTo>
                    <a:pt x="139411" y="23206"/>
                  </a:lnTo>
                  <a:lnTo>
                    <a:pt x="139691" y="23530"/>
                  </a:lnTo>
                  <a:lnTo>
                    <a:pt x="139978" y="23861"/>
                  </a:lnTo>
                  <a:lnTo>
                    <a:pt x="140250" y="24192"/>
                  </a:lnTo>
                  <a:lnTo>
                    <a:pt x="140522" y="24531"/>
                  </a:lnTo>
                  <a:lnTo>
                    <a:pt x="140787" y="24870"/>
                  </a:lnTo>
                  <a:lnTo>
                    <a:pt x="141052" y="25208"/>
                  </a:lnTo>
                  <a:lnTo>
                    <a:pt x="141310" y="25554"/>
                  </a:lnTo>
                  <a:lnTo>
                    <a:pt x="141568" y="25900"/>
                  </a:lnTo>
                  <a:lnTo>
                    <a:pt x="141818" y="26246"/>
                  </a:lnTo>
                  <a:lnTo>
                    <a:pt x="142061" y="26599"/>
                  </a:lnTo>
                  <a:lnTo>
                    <a:pt x="142304" y="26952"/>
                  </a:lnTo>
                  <a:lnTo>
                    <a:pt x="142539" y="27313"/>
                  </a:lnTo>
                  <a:lnTo>
                    <a:pt x="142767" y="27666"/>
                  </a:lnTo>
                  <a:lnTo>
                    <a:pt x="142995" y="28034"/>
                  </a:lnTo>
                  <a:lnTo>
                    <a:pt x="143216" y="28395"/>
                  </a:lnTo>
                  <a:lnTo>
                    <a:pt x="143430" y="28763"/>
                  </a:lnTo>
                  <a:lnTo>
                    <a:pt x="143643" y="29131"/>
                  </a:lnTo>
                  <a:lnTo>
                    <a:pt x="143849" y="29506"/>
                  </a:lnTo>
                  <a:lnTo>
                    <a:pt x="144055" y="29882"/>
                  </a:lnTo>
                  <a:lnTo>
                    <a:pt x="144254" y="30257"/>
                  </a:lnTo>
                  <a:lnTo>
                    <a:pt x="144445" y="30632"/>
                  </a:lnTo>
                  <a:lnTo>
                    <a:pt x="144637" y="31015"/>
                  </a:lnTo>
                  <a:lnTo>
                    <a:pt x="144821" y="31398"/>
                  </a:lnTo>
                  <a:lnTo>
                    <a:pt x="144997" y="31780"/>
                  </a:lnTo>
                  <a:lnTo>
                    <a:pt x="145174" y="32171"/>
                  </a:lnTo>
                  <a:lnTo>
                    <a:pt x="145343" y="32561"/>
                  </a:lnTo>
                  <a:lnTo>
                    <a:pt x="145505" y="32951"/>
                  </a:lnTo>
                  <a:lnTo>
                    <a:pt x="145667" y="33341"/>
                  </a:lnTo>
                  <a:lnTo>
                    <a:pt x="145822" y="33738"/>
                  </a:lnTo>
                  <a:lnTo>
                    <a:pt x="145976" y="34136"/>
                  </a:lnTo>
                  <a:lnTo>
                    <a:pt x="146123" y="34533"/>
                  </a:lnTo>
                  <a:lnTo>
                    <a:pt x="146263" y="34938"/>
                  </a:lnTo>
                  <a:lnTo>
                    <a:pt x="146396" y="35335"/>
                  </a:lnTo>
                  <a:lnTo>
                    <a:pt x="146528" y="35740"/>
                  </a:lnTo>
                  <a:lnTo>
                    <a:pt x="146653" y="36152"/>
                  </a:lnTo>
                  <a:lnTo>
                    <a:pt x="146771" y="36557"/>
                  </a:lnTo>
                  <a:lnTo>
                    <a:pt x="146889" y="36969"/>
                  </a:lnTo>
                  <a:lnTo>
                    <a:pt x="146999" y="37381"/>
                  </a:lnTo>
                  <a:lnTo>
                    <a:pt x="147109" y="37793"/>
                  </a:lnTo>
                  <a:lnTo>
                    <a:pt x="147205" y="38206"/>
                  </a:lnTo>
                  <a:lnTo>
                    <a:pt x="147301" y="38625"/>
                  </a:lnTo>
                  <a:lnTo>
                    <a:pt x="147397" y="39037"/>
                  </a:lnTo>
                  <a:lnTo>
                    <a:pt x="147477" y="39457"/>
                  </a:lnTo>
                  <a:lnTo>
                    <a:pt x="147558" y="39876"/>
                  </a:lnTo>
                  <a:lnTo>
                    <a:pt x="147639" y="40303"/>
                  </a:lnTo>
                  <a:lnTo>
                    <a:pt x="147706" y="40723"/>
                  </a:lnTo>
                  <a:lnTo>
                    <a:pt x="147772" y="41150"/>
                  </a:lnTo>
                  <a:lnTo>
                    <a:pt x="147831" y="41576"/>
                  </a:lnTo>
                  <a:lnTo>
                    <a:pt x="147890" y="42003"/>
                  </a:lnTo>
                  <a:lnTo>
                    <a:pt x="147934" y="42430"/>
                  </a:lnTo>
                  <a:lnTo>
                    <a:pt x="147985" y="42857"/>
                  </a:lnTo>
                  <a:lnTo>
                    <a:pt x="148022" y="43291"/>
                  </a:lnTo>
                  <a:lnTo>
                    <a:pt x="148059" y="43718"/>
                  </a:lnTo>
                  <a:lnTo>
                    <a:pt x="148081" y="44152"/>
                  </a:lnTo>
                  <a:lnTo>
                    <a:pt x="148110" y="44587"/>
                  </a:lnTo>
                  <a:lnTo>
                    <a:pt x="148125" y="45021"/>
                  </a:lnTo>
                  <a:lnTo>
                    <a:pt x="148140" y="45455"/>
                  </a:lnTo>
                  <a:lnTo>
                    <a:pt x="148147" y="45889"/>
                  </a:lnTo>
                  <a:lnTo>
                    <a:pt x="148147" y="46331"/>
                  </a:lnTo>
                  <a:lnTo>
                    <a:pt x="148147" y="46331"/>
                  </a:lnTo>
                  <a:lnTo>
                    <a:pt x="148147" y="46765"/>
                  </a:lnTo>
                  <a:lnTo>
                    <a:pt x="148140" y="47199"/>
                  </a:lnTo>
                  <a:lnTo>
                    <a:pt x="148125" y="47634"/>
                  </a:lnTo>
                  <a:lnTo>
                    <a:pt x="148110" y="48068"/>
                  </a:lnTo>
                  <a:lnTo>
                    <a:pt x="148081" y="48502"/>
                  </a:lnTo>
                  <a:lnTo>
                    <a:pt x="148059" y="48936"/>
                  </a:lnTo>
                  <a:lnTo>
                    <a:pt x="148022" y="49371"/>
                  </a:lnTo>
                  <a:lnTo>
                    <a:pt x="147985" y="49797"/>
                  </a:lnTo>
                  <a:lnTo>
                    <a:pt x="147934" y="50224"/>
                  </a:lnTo>
                  <a:lnTo>
                    <a:pt x="147890" y="50658"/>
                  </a:lnTo>
                  <a:lnTo>
                    <a:pt x="147831" y="51085"/>
                  </a:lnTo>
                  <a:lnTo>
                    <a:pt x="147772" y="51505"/>
                  </a:lnTo>
                  <a:lnTo>
                    <a:pt x="147706" y="51932"/>
                  </a:lnTo>
                  <a:lnTo>
                    <a:pt x="147639" y="52359"/>
                  </a:lnTo>
                  <a:lnTo>
                    <a:pt x="147558" y="52778"/>
                  </a:lnTo>
                  <a:lnTo>
                    <a:pt x="147477" y="53198"/>
                  </a:lnTo>
                  <a:lnTo>
                    <a:pt x="147397" y="53617"/>
                  </a:lnTo>
                  <a:lnTo>
                    <a:pt x="147301" y="54037"/>
                  </a:lnTo>
                  <a:lnTo>
                    <a:pt x="147205" y="54449"/>
                  </a:lnTo>
                  <a:lnTo>
                    <a:pt x="147109" y="54861"/>
                  </a:lnTo>
                  <a:lnTo>
                    <a:pt x="146999" y="55280"/>
                  </a:lnTo>
                  <a:lnTo>
                    <a:pt x="146889" y="55685"/>
                  </a:lnTo>
                  <a:lnTo>
                    <a:pt x="146771" y="56097"/>
                  </a:lnTo>
                  <a:lnTo>
                    <a:pt x="146653" y="56510"/>
                  </a:lnTo>
                  <a:lnTo>
                    <a:pt x="146528" y="56914"/>
                  </a:lnTo>
                  <a:lnTo>
                    <a:pt x="146396" y="57319"/>
                  </a:lnTo>
                  <a:lnTo>
                    <a:pt x="146263" y="57724"/>
                  </a:lnTo>
                  <a:lnTo>
                    <a:pt x="146123" y="58121"/>
                  </a:lnTo>
                  <a:lnTo>
                    <a:pt x="145976" y="58519"/>
                  </a:lnTo>
                  <a:lnTo>
                    <a:pt x="145822" y="58916"/>
                  </a:lnTo>
                  <a:lnTo>
                    <a:pt x="145667" y="59314"/>
                  </a:lnTo>
                  <a:lnTo>
                    <a:pt x="145505" y="59704"/>
                  </a:lnTo>
                  <a:lnTo>
                    <a:pt x="145343" y="60101"/>
                  </a:lnTo>
                  <a:lnTo>
                    <a:pt x="145174" y="60484"/>
                  </a:lnTo>
                  <a:lnTo>
                    <a:pt x="144997" y="60874"/>
                  </a:lnTo>
                  <a:lnTo>
                    <a:pt x="144821" y="61257"/>
                  </a:lnTo>
                  <a:lnTo>
                    <a:pt x="144637" y="61639"/>
                  </a:lnTo>
                  <a:lnTo>
                    <a:pt x="144445" y="62022"/>
                  </a:lnTo>
                  <a:lnTo>
                    <a:pt x="144254" y="62405"/>
                  </a:lnTo>
                  <a:lnTo>
                    <a:pt x="144055" y="62780"/>
                  </a:lnTo>
                  <a:lnTo>
                    <a:pt x="143849" y="63156"/>
                  </a:lnTo>
                  <a:lnTo>
                    <a:pt x="143643" y="63524"/>
                  </a:lnTo>
                  <a:lnTo>
                    <a:pt x="143430" y="63892"/>
                  </a:lnTo>
                  <a:lnTo>
                    <a:pt x="143216" y="64260"/>
                  </a:lnTo>
                  <a:lnTo>
                    <a:pt x="142995" y="64628"/>
                  </a:lnTo>
                  <a:lnTo>
                    <a:pt x="142767" y="64988"/>
                  </a:lnTo>
                  <a:lnTo>
                    <a:pt x="142539" y="65349"/>
                  </a:lnTo>
                  <a:lnTo>
                    <a:pt x="142304" y="65702"/>
                  </a:lnTo>
                  <a:lnTo>
                    <a:pt x="142061" y="66055"/>
                  </a:lnTo>
                  <a:lnTo>
                    <a:pt x="141818" y="66409"/>
                  </a:lnTo>
                  <a:lnTo>
                    <a:pt x="141568" y="66762"/>
                  </a:lnTo>
                  <a:lnTo>
                    <a:pt x="141310" y="67108"/>
                  </a:lnTo>
                  <a:lnTo>
                    <a:pt x="141052" y="67446"/>
                  </a:lnTo>
                  <a:lnTo>
                    <a:pt x="140787" y="67792"/>
                  </a:lnTo>
                  <a:lnTo>
                    <a:pt x="140522" y="68123"/>
                  </a:lnTo>
                  <a:lnTo>
                    <a:pt x="140250" y="68462"/>
                  </a:lnTo>
                  <a:lnTo>
                    <a:pt x="139978" y="68793"/>
                  </a:lnTo>
                  <a:lnTo>
                    <a:pt x="139691" y="69124"/>
                  </a:lnTo>
                  <a:lnTo>
                    <a:pt x="139411" y="69448"/>
                  </a:lnTo>
                  <a:lnTo>
                    <a:pt x="139117" y="69772"/>
                  </a:lnTo>
                  <a:lnTo>
                    <a:pt x="138822" y="70096"/>
                  </a:lnTo>
                  <a:lnTo>
                    <a:pt x="138528" y="70412"/>
                  </a:lnTo>
                  <a:lnTo>
                    <a:pt x="138226" y="70721"/>
                  </a:lnTo>
                  <a:lnTo>
                    <a:pt x="137917" y="71038"/>
                  </a:lnTo>
                  <a:lnTo>
                    <a:pt x="137917" y="71038"/>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67" name="Google Shape;367;p27"/>
            <p:cNvSpPr/>
            <p:nvPr/>
          </p:nvSpPr>
          <p:spPr>
            <a:xfrm>
              <a:off x="5497800" y="2873300"/>
              <a:ext cx="25" cy="25"/>
            </a:xfrm>
            <a:custGeom>
              <a:avLst/>
              <a:gdLst/>
              <a:ahLst/>
              <a:cxnLst/>
              <a:rect l="l" t="t" r="r" b="b"/>
              <a:pathLst>
                <a:path w="1" h="1" fill="none" extrusionOk="0">
                  <a:moveTo>
                    <a:pt x="0" y="1"/>
                  </a:moveTo>
                  <a:lnTo>
                    <a:pt x="0" y="1"/>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grpSp>
        <p:nvGrpSpPr>
          <p:cNvPr id="368" name="Google Shape;368;p27"/>
          <p:cNvGrpSpPr/>
          <p:nvPr/>
        </p:nvGrpSpPr>
        <p:grpSpPr>
          <a:xfrm>
            <a:off x="7327120" y="3003844"/>
            <a:ext cx="392812" cy="452104"/>
            <a:chOff x="1534150" y="238125"/>
            <a:chExt cx="4551700" cy="5238750"/>
          </a:xfrm>
        </p:grpSpPr>
        <p:sp>
          <p:nvSpPr>
            <p:cNvPr id="369" name="Google Shape;369;p27"/>
            <p:cNvSpPr/>
            <p:nvPr/>
          </p:nvSpPr>
          <p:spPr>
            <a:xfrm>
              <a:off x="1534150" y="238125"/>
              <a:ext cx="4551700" cy="5238750"/>
            </a:xfrm>
            <a:custGeom>
              <a:avLst/>
              <a:gdLst/>
              <a:ahLst/>
              <a:cxnLst/>
              <a:rect l="l" t="t" r="r" b="b"/>
              <a:pathLst>
                <a:path w="182068" h="209550" extrusionOk="0">
                  <a:moveTo>
                    <a:pt x="140022" y="30597"/>
                  </a:moveTo>
                  <a:lnTo>
                    <a:pt x="147690" y="38265"/>
                  </a:lnTo>
                  <a:lnTo>
                    <a:pt x="140998" y="44965"/>
                  </a:lnTo>
                  <a:lnTo>
                    <a:pt x="133322" y="37289"/>
                  </a:lnTo>
                  <a:lnTo>
                    <a:pt x="140022" y="30597"/>
                  </a:lnTo>
                  <a:close/>
                  <a:moveTo>
                    <a:pt x="115770" y="39770"/>
                  </a:moveTo>
                  <a:lnTo>
                    <a:pt x="116080" y="39777"/>
                  </a:lnTo>
                  <a:lnTo>
                    <a:pt x="116383" y="39800"/>
                  </a:lnTo>
                  <a:lnTo>
                    <a:pt x="116685" y="39838"/>
                  </a:lnTo>
                  <a:lnTo>
                    <a:pt x="116988" y="39883"/>
                  </a:lnTo>
                  <a:lnTo>
                    <a:pt x="117290" y="39951"/>
                  </a:lnTo>
                  <a:lnTo>
                    <a:pt x="117593" y="40035"/>
                  </a:lnTo>
                  <a:lnTo>
                    <a:pt x="117887" y="40125"/>
                  </a:lnTo>
                  <a:lnTo>
                    <a:pt x="118175" y="40239"/>
                  </a:lnTo>
                  <a:lnTo>
                    <a:pt x="118462" y="40360"/>
                  </a:lnTo>
                  <a:lnTo>
                    <a:pt x="118742" y="40496"/>
                  </a:lnTo>
                  <a:lnTo>
                    <a:pt x="119014" y="40655"/>
                  </a:lnTo>
                  <a:lnTo>
                    <a:pt x="119286" y="40821"/>
                  </a:lnTo>
                  <a:lnTo>
                    <a:pt x="119551" y="41003"/>
                  </a:lnTo>
                  <a:lnTo>
                    <a:pt x="119801" y="41199"/>
                  </a:lnTo>
                  <a:lnTo>
                    <a:pt x="120050" y="41411"/>
                  </a:lnTo>
                  <a:lnTo>
                    <a:pt x="120285" y="41638"/>
                  </a:lnTo>
                  <a:lnTo>
                    <a:pt x="167912" y="89257"/>
                  </a:lnTo>
                  <a:lnTo>
                    <a:pt x="168131" y="89492"/>
                  </a:lnTo>
                  <a:lnTo>
                    <a:pt x="168335" y="89734"/>
                  </a:lnTo>
                  <a:lnTo>
                    <a:pt x="168532" y="89976"/>
                  </a:lnTo>
                  <a:lnTo>
                    <a:pt x="168713" y="90233"/>
                  </a:lnTo>
                  <a:lnTo>
                    <a:pt x="168879" y="90497"/>
                  </a:lnTo>
                  <a:lnTo>
                    <a:pt x="169031" y="90770"/>
                  </a:lnTo>
                  <a:lnTo>
                    <a:pt x="169174" y="91050"/>
                  </a:lnTo>
                  <a:lnTo>
                    <a:pt x="169295" y="91329"/>
                  </a:lnTo>
                  <a:lnTo>
                    <a:pt x="169409" y="91624"/>
                  </a:lnTo>
                  <a:lnTo>
                    <a:pt x="169507" y="91919"/>
                  </a:lnTo>
                  <a:lnTo>
                    <a:pt x="169590" y="92222"/>
                  </a:lnTo>
                  <a:lnTo>
                    <a:pt x="169658" y="92524"/>
                  </a:lnTo>
                  <a:lnTo>
                    <a:pt x="169711" y="92834"/>
                  </a:lnTo>
                  <a:lnTo>
                    <a:pt x="169749" y="93144"/>
                  </a:lnTo>
                  <a:lnTo>
                    <a:pt x="169772" y="93462"/>
                  </a:lnTo>
                  <a:lnTo>
                    <a:pt x="169779" y="93779"/>
                  </a:lnTo>
                  <a:lnTo>
                    <a:pt x="169772" y="94097"/>
                  </a:lnTo>
                  <a:lnTo>
                    <a:pt x="169749" y="94415"/>
                  </a:lnTo>
                  <a:lnTo>
                    <a:pt x="169711" y="94725"/>
                  </a:lnTo>
                  <a:lnTo>
                    <a:pt x="169658" y="95035"/>
                  </a:lnTo>
                  <a:lnTo>
                    <a:pt x="169590" y="95337"/>
                  </a:lnTo>
                  <a:lnTo>
                    <a:pt x="169507" y="95640"/>
                  </a:lnTo>
                  <a:lnTo>
                    <a:pt x="169409" y="95935"/>
                  </a:lnTo>
                  <a:lnTo>
                    <a:pt x="169295" y="96222"/>
                  </a:lnTo>
                  <a:lnTo>
                    <a:pt x="169174" y="96509"/>
                  </a:lnTo>
                  <a:lnTo>
                    <a:pt x="169031" y="96789"/>
                  </a:lnTo>
                  <a:lnTo>
                    <a:pt x="168879" y="97054"/>
                  </a:lnTo>
                  <a:lnTo>
                    <a:pt x="168713" y="97319"/>
                  </a:lnTo>
                  <a:lnTo>
                    <a:pt x="168532" y="97576"/>
                  </a:lnTo>
                  <a:lnTo>
                    <a:pt x="168335" y="97825"/>
                  </a:lnTo>
                  <a:lnTo>
                    <a:pt x="168131" y="98067"/>
                  </a:lnTo>
                  <a:lnTo>
                    <a:pt x="167912" y="98294"/>
                  </a:lnTo>
                  <a:lnTo>
                    <a:pt x="94316" y="171890"/>
                  </a:lnTo>
                  <a:lnTo>
                    <a:pt x="37660" y="115234"/>
                  </a:lnTo>
                  <a:lnTo>
                    <a:pt x="111248" y="41638"/>
                  </a:lnTo>
                  <a:lnTo>
                    <a:pt x="111490" y="41411"/>
                  </a:lnTo>
                  <a:lnTo>
                    <a:pt x="111739" y="41199"/>
                  </a:lnTo>
                  <a:lnTo>
                    <a:pt x="111989" y="41003"/>
                  </a:lnTo>
                  <a:lnTo>
                    <a:pt x="112254" y="40821"/>
                  </a:lnTo>
                  <a:lnTo>
                    <a:pt x="112518" y="40655"/>
                  </a:lnTo>
                  <a:lnTo>
                    <a:pt x="112798" y="40496"/>
                  </a:lnTo>
                  <a:lnTo>
                    <a:pt x="113078" y="40360"/>
                  </a:lnTo>
                  <a:lnTo>
                    <a:pt x="113365" y="40239"/>
                  </a:lnTo>
                  <a:lnTo>
                    <a:pt x="113653" y="40125"/>
                  </a:lnTo>
                  <a:lnTo>
                    <a:pt x="113948" y="40035"/>
                  </a:lnTo>
                  <a:lnTo>
                    <a:pt x="114250" y="39951"/>
                  </a:lnTo>
                  <a:lnTo>
                    <a:pt x="114545" y="39883"/>
                  </a:lnTo>
                  <a:lnTo>
                    <a:pt x="114855" y="39838"/>
                  </a:lnTo>
                  <a:lnTo>
                    <a:pt x="115157" y="39800"/>
                  </a:lnTo>
                  <a:lnTo>
                    <a:pt x="115460" y="39777"/>
                  </a:lnTo>
                  <a:lnTo>
                    <a:pt x="115770" y="39770"/>
                  </a:lnTo>
                  <a:close/>
                  <a:moveTo>
                    <a:pt x="28971" y="123923"/>
                  </a:moveTo>
                  <a:lnTo>
                    <a:pt x="85627" y="180579"/>
                  </a:lnTo>
                  <a:lnTo>
                    <a:pt x="74034" y="192172"/>
                  </a:lnTo>
                  <a:lnTo>
                    <a:pt x="17378" y="135516"/>
                  </a:lnTo>
                  <a:lnTo>
                    <a:pt x="28971" y="123923"/>
                  </a:lnTo>
                  <a:close/>
                  <a:moveTo>
                    <a:pt x="169598" y="0"/>
                  </a:moveTo>
                  <a:lnTo>
                    <a:pt x="148204" y="21394"/>
                  </a:lnTo>
                  <a:lnTo>
                    <a:pt x="140022" y="13211"/>
                  </a:lnTo>
                  <a:lnTo>
                    <a:pt x="123899" y="29334"/>
                  </a:lnTo>
                  <a:lnTo>
                    <a:pt x="123431" y="29115"/>
                  </a:lnTo>
                  <a:lnTo>
                    <a:pt x="122954" y="28903"/>
                  </a:lnTo>
                  <a:lnTo>
                    <a:pt x="122470" y="28714"/>
                  </a:lnTo>
                  <a:lnTo>
                    <a:pt x="121979" y="28532"/>
                  </a:lnTo>
                  <a:lnTo>
                    <a:pt x="121487" y="28366"/>
                  </a:lnTo>
                  <a:lnTo>
                    <a:pt x="120988" y="28215"/>
                  </a:lnTo>
                  <a:lnTo>
                    <a:pt x="120481" y="28071"/>
                  </a:lnTo>
                  <a:lnTo>
                    <a:pt x="119975" y="27950"/>
                  </a:lnTo>
                  <a:lnTo>
                    <a:pt x="119460" y="27837"/>
                  </a:lnTo>
                  <a:lnTo>
                    <a:pt x="118939" y="27746"/>
                  </a:lnTo>
                  <a:lnTo>
                    <a:pt x="118424" y="27663"/>
                  </a:lnTo>
                  <a:lnTo>
                    <a:pt x="117895" y="27595"/>
                  </a:lnTo>
                  <a:lnTo>
                    <a:pt x="117373" y="27542"/>
                  </a:lnTo>
                  <a:lnTo>
                    <a:pt x="116836" y="27504"/>
                  </a:lnTo>
                  <a:lnTo>
                    <a:pt x="116307" y="27481"/>
                  </a:lnTo>
                  <a:lnTo>
                    <a:pt x="115770" y="27474"/>
                  </a:lnTo>
                  <a:lnTo>
                    <a:pt x="115301" y="27481"/>
                  </a:lnTo>
                  <a:lnTo>
                    <a:pt x="114840" y="27496"/>
                  </a:lnTo>
                  <a:lnTo>
                    <a:pt x="114379" y="27527"/>
                  </a:lnTo>
                  <a:lnTo>
                    <a:pt x="113917" y="27564"/>
                  </a:lnTo>
                  <a:lnTo>
                    <a:pt x="113456" y="27617"/>
                  </a:lnTo>
                  <a:lnTo>
                    <a:pt x="113002" y="27678"/>
                  </a:lnTo>
                  <a:lnTo>
                    <a:pt x="112549" y="27753"/>
                  </a:lnTo>
                  <a:lnTo>
                    <a:pt x="112095" y="27837"/>
                  </a:lnTo>
                  <a:lnTo>
                    <a:pt x="111649" y="27927"/>
                  </a:lnTo>
                  <a:lnTo>
                    <a:pt x="111202" y="28033"/>
                  </a:lnTo>
                  <a:lnTo>
                    <a:pt x="110764" y="28147"/>
                  </a:lnTo>
                  <a:lnTo>
                    <a:pt x="110325" y="28275"/>
                  </a:lnTo>
                  <a:lnTo>
                    <a:pt x="109894" y="28411"/>
                  </a:lnTo>
                  <a:lnTo>
                    <a:pt x="109463" y="28563"/>
                  </a:lnTo>
                  <a:lnTo>
                    <a:pt x="109040" y="28721"/>
                  </a:lnTo>
                  <a:lnTo>
                    <a:pt x="108616" y="28888"/>
                  </a:lnTo>
                  <a:lnTo>
                    <a:pt x="108200" y="29069"/>
                  </a:lnTo>
                  <a:lnTo>
                    <a:pt x="107784" y="29258"/>
                  </a:lnTo>
                  <a:lnTo>
                    <a:pt x="107376" y="29455"/>
                  </a:lnTo>
                  <a:lnTo>
                    <a:pt x="106975" y="29667"/>
                  </a:lnTo>
                  <a:lnTo>
                    <a:pt x="106574" y="29886"/>
                  </a:lnTo>
                  <a:lnTo>
                    <a:pt x="106181" y="30113"/>
                  </a:lnTo>
                  <a:lnTo>
                    <a:pt x="105795" y="30355"/>
                  </a:lnTo>
                  <a:lnTo>
                    <a:pt x="105410" y="30604"/>
                  </a:lnTo>
                  <a:lnTo>
                    <a:pt x="105032" y="30862"/>
                  </a:lnTo>
                  <a:lnTo>
                    <a:pt x="104661" y="31134"/>
                  </a:lnTo>
                  <a:lnTo>
                    <a:pt x="104298" y="31414"/>
                  </a:lnTo>
                  <a:lnTo>
                    <a:pt x="103935" y="31701"/>
                  </a:lnTo>
                  <a:lnTo>
                    <a:pt x="103587" y="31996"/>
                  </a:lnTo>
                  <a:lnTo>
                    <a:pt x="103239" y="32306"/>
                  </a:lnTo>
                  <a:lnTo>
                    <a:pt x="102899" y="32624"/>
                  </a:lnTo>
                  <a:lnTo>
                    <a:pt x="102559" y="32949"/>
                  </a:lnTo>
                  <a:lnTo>
                    <a:pt x="0" y="135516"/>
                  </a:lnTo>
                  <a:lnTo>
                    <a:pt x="74034" y="209550"/>
                  </a:lnTo>
                  <a:lnTo>
                    <a:pt x="176601" y="106991"/>
                  </a:lnTo>
                  <a:lnTo>
                    <a:pt x="176926" y="106650"/>
                  </a:lnTo>
                  <a:lnTo>
                    <a:pt x="177243" y="106310"/>
                  </a:lnTo>
                  <a:lnTo>
                    <a:pt x="177553" y="105962"/>
                  </a:lnTo>
                  <a:lnTo>
                    <a:pt x="177848" y="105614"/>
                  </a:lnTo>
                  <a:lnTo>
                    <a:pt x="178136" y="105251"/>
                  </a:lnTo>
                  <a:lnTo>
                    <a:pt x="178415" y="104888"/>
                  </a:lnTo>
                  <a:lnTo>
                    <a:pt x="178688" y="104510"/>
                  </a:lnTo>
                  <a:lnTo>
                    <a:pt x="178945" y="104140"/>
                  </a:lnTo>
                  <a:lnTo>
                    <a:pt x="179194" y="103754"/>
                  </a:lnTo>
                  <a:lnTo>
                    <a:pt x="179436" y="103368"/>
                  </a:lnTo>
                  <a:lnTo>
                    <a:pt x="179663" y="102975"/>
                  </a:lnTo>
                  <a:lnTo>
                    <a:pt x="179883" y="102574"/>
                  </a:lnTo>
                  <a:lnTo>
                    <a:pt x="180094" y="102166"/>
                  </a:lnTo>
                  <a:lnTo>
                    <a:pt x="180291" y="101758"/>
                  </a:lnTo>
                  <a:lnTo>
                    <a:pt x="180480" y="101349"/>
                  </a:lnTo>
                  <a:lnTo>
                    <a:pt x="180661" y="100933"/>
                  </a:lnTo>
                  <a:lnTo>
                    <a:pt x="180828" y="100510"/>
                  </a:lnTo>
                  <a:lnTo>
                    <a:pt x="180987" y="100086"/>
                  </a:lnTo>
                  <a:lnTo>
                    <a:pt x="181130" y="99655"/>
                  </a:lnTo>
                  <a:lnTo>
                    <a:pt x="181274" y="99217"/>
                  </a:lnTo>
                  <a:lnTo>
                    <a:pt x="181395" y="98786"/>
                  </a:lnTo>
                  <a:lnTo>
                    <a:pt x="181516" y="98340"/>
                  </a:lnTo>
                  <a:lnTo>
                    <a:pt x="181622" y="97901"/>
                  </a:lnTo>
                  <a:lnTo>
                    <a:pt x="181713" y="97455"/>
                  </a:lnTo>
                  <a:lnTo>
                    <a:pt x="181796" y="97001"/>
                  </a:lnTo>
                  <a:lnTo>
                    <a:pt x="181871" y="96547"/>
                  </a:lnTo>
                  <a:lnTo>
                    <a:pt x="181932" y="96094"/>
                  </a:lnTo>
                  <a:lnTo>
                    <a:pt x="181977" y="95632"/>
                  </a:lnTo>
                  <a:lnTo>
                    <a:pt x="182023" y="95171"/>
                  </a:lnTo>
                  <a:lnTo>
                    <a:pt x="182045" y="94710"/>
                  </a:lnTo>
                  <a:lnTo>
                    <a:pt x="182068" y="94248"/>
                  </a:lnTo>
                  <a:lnTo>
                    <a:pt x="182068" y="93779"/>
                  </a:lnTo>
                  <a:lnTo>
                    <a:pt x="182068" y="93311"/>
                  </a:lnTo>
                  <a:lnTo>
                    <a:pt x="182045" y="92849"/>
                  </a:lnTo>
                  <a:lnTo>
                    <a:pt x="182023" y="92388"/>
                  </a:lnTo>
                  <a:lnTo>
                    <a:pt x="181977" y="91927"/>
                  </a:lnTo>
                  <a:lnTo>
                    <a:pt x="181932" y="91465"/>
                  </a:lnTo>
                  <a:lnTo>
                    <a:pt x="181871" y="91012"/>
                  </a:lnTo>
                  <a:lnTo>
                    <a:pt x="181796" y="90558"/>
                  </a:lnTo>
                  <a:lnTo>
                    <a:pt x="181713" y="90104"/>
                  </a:lnTo>
                  <a:lnTo>
                    <a:pt x="181622" y="89658"/>
                  </a:lnTo>
                  <a:lnTo>
                    <a:pt x="181516" y="89212"/>
                  </a:lnTo>
                  <a:lnTo>
                    <a:pt x="181395" y="88773"/>
                  </a:lnTo>
                  <a:lnTo>
                    <a:pt x="181274" y="88335"/>
                  </a:lnTo>
                  <a:lnTo>
                    <a:pt x="181130" y="87904"/>
                  </a:lnTo>
                  <a:lnTo>
                    <a:pt x="180987" y="87473"/>
                  </a:lnTo>
                  <a:lnTo>
                    <a:pt x="180828" y="87049"/>
                  </a:lnTo>
                  <a:lnTo>
                    <a:pt x="180661" y="86626"/>
                  </a:lnTo>
                  <a:lnTo>
                    <a:pt x="180480" y="86210"/>
                  </a:lnTo>
                  <a:lnTo>
                    <a:pt x="180291" y="85794"/>
                  </a:lnTo>
                  <a:lnTo>
                    <a:pt x="180094" y="85385"/>
                  </a:lnTo>
                  <a:lnTo>
                    <a:pt x="179883" y="84985"/>
                  </a:lnTo>
                  <a:lnTo>
                    <a:pt x="179663" y="84584"/>
                  </a:lnTo>
                  <a:lnTo>
                    <a:pt x="179436" y="84191"/>
                  </a:lnTo>
                  <a:lnTo>
                    <a:pt x="179194" y="83805"/>
                  </a:lnTo>
                  <a:lnTo>
                    <a:pt x="178945" y="83419"/>
                  </a:lnTo>
                  <a:lnTo>
                    <a:pt x="178688" y="83041"/>
                  </a:lnTo>
                  <a:lnTo>
                    <a:pt x="178415" y="82671"/>
                  </a:lnTo>
                  <a:lnTo>
                    <a:pt x="178136" y="82308"/>
                  </a:lnTo>
                  <a:lnTo>
                    <a:pt x="177848" y="81945"/>
                  </a:lnTo>
                  <a:lnTo>
                    <a:pt x="177553" y="81597"/>
                  </a:lnTo>
                  <a:lnTo>
                    <a:pt x="177243" y="81249"/>
                  </a:lnTo>
                  <a:lnTo>
                    <a:pt x="176926" y="80909"/>
                  </a:lnTo>
                  <a:lnTo>
                    <a:pt x="176601" y="80568"/>
                  </a:lnTo>
                  <a:lnTo>
                    <a:pt x="149687" y="53654"/>
                  </a:lnTo>
                  <a:lnTo>
                    <a:pt x="165068" y="38265"/>
                  </a:lnTo>
                  <a:lnTo>
                    <a:pt x="156893" y="30083"/>
                  </a:lnTo>
                  <a:lnTo>
                    <a:pt x="178287" y="8689"/>
                  </a:lnTo>
                  <a:lnTo>
                    <a:pt x="169598"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70" name="Google Shape;370;p27"/>
            <p:cNvSpPr/>
            <p:nvPr/>
          </p:nvSpPr>
          <p:spPr>
            <a:xfrm>
              <a:off x="1534150" y="238125"/>
              <a:ext cx="4551700" cy="5238750"/>
            </a:xfrm>
            <a:custGeom>
              <a:avLst/>
              <a:gdLst/>
              <a:ahLst/>
              <a:cxnLst/>
              <a:rect l="l" t="t" r="r" b="b"/>
              <a:pathLst>
                <a:path w="182068" h="209550" fill="none" extrusionOk="0">
                  <a:moveTo>
                    <a:pt x="176601" y="80568"/>
                  </a:moveTo>
                  <a:lnTo>
                    <a:pt x="149687" y="53654"/>
                  </a:lnTo>
                  <a:lnTo>
                    <a:pt x="165068" y="38265"/>
                  </a:lnTo>
                  <a:lnTo>
                    <a:pt x="156893" y="30083"/>
                  </a:lnTo>
                  <a:lnTo>
                    <a:pt x="178287" y="8689"/>
                  </a:lnTo>
                  <a:lnTo>
                    <a:pt x="169598" y="0"/>
                  </a:lnTo>
                  <a:lnTo>
                    <a:pt x="148204" y="21394"/>
                  </a:lnTo>
                  <a:lnTo>
                    <a:pt x="140022" y="13211"/>
                  </a:lnTo>
                  <a:lnTo>
                    <a:pt x="123899" y="29334"/>
                  </a:lnTo>
                  <a:lnTo>
                    <a:pt x="123899" y="29334"/>
                  </a:lnTo>
                  <a:lnTo>
                    <a:pt x="123431" y="29115"/>
                  </a:lnTo>
                  <a:lnTo>
                    <a:pt x="122954" y="28903"/>
                  </a:lnTo>
                  <a:lnTo>
                    <a:pt x="122470" y="28714"/>
                  </a:lnTo>
                  <a:lnTo>
                    <a:pt x="121979" y="28532"/>
                  </a:lnTo>
                  <a:lnTo>
                    <a:pt x="121487" y="28366"/>
                  </a:lnTo>
                  <a:lnTo>
                    <a:pt x="120988" y="28215"/>
                  </a:lnTo>
                  <a:lnTo>
                    <a:pt x="120481" y="28071"/>
                  </a:lnTo>
                  <a:lnTo>
                    <a:pt x="119975" y="27950"/>
                  </a:lnTo>
                  <a:lnTo>
                    <a:pt x="119460" y="27837"/>
                  </a:lnTo>
                  <a:lnTo>
                    <a:pt x="118939" y="27746"/>
                  </a:lnTo>
                  <a:lnTo>
                    <a:pt x="118424" y="27663"/>
                  </a:lnTo>
                  <a:lnTo>
                    <a:pt x="117895" y="27595"/>
                  </a:lnTo>
                  <a:lnTo>
                    <a:pt x="117373" y="27542"/>
                  </a:lnTo>
                  <a:lnTo>
                    <a:pt x="116836" y="27504"/>
                  </a:lnTo>
                  <a:lnTo>
                    <a:pt x="116307" y="27481"/>
                  </a:lnTo>
                  <a:lnTo>
                    <a:pt x="115770" y="27474"/>
                  </a:lnTo>
                  <a:lnTo>
                    <a:pt x="115770" y="27474"/>
                  </a:lnTo>
                  <a:lnTo>
                    <a:pt x="115301" y="27481"/>
                  </a:lnTo>
                  <a:lnTo>
                    <a:pt x="114840" y="27496"/>
                  </a:lnTo>
                  <a:lnTo>
                    <a:pt x="114379" y="27527"/>
                  </a:lnTo>
                  <a:lnTo>
                    <a:pt x="113917" y="27564"/>
                  </a:lnTo>
                  <a:lnTo>
                    <a:pt x="113456" y="27617"/>
                  </a:lnTo>
                  <a:lnTo>
                    <a:pt x="113002" y="27678"/>
                  </a:lnTo>
                  <a:lnTo>
                    <a:pt x="112549" y="27753"/>
                  </a:lnTo>
                  <a:lnTo>
                    <a:pt x="112095" y="27837"/>
                  </a:lnTo>
                  <a:lnTo>
                    <a:pt x="111649" y="27927"/>
                  </a:lnTo>
                  <a:lnTo>
                    <a:pt x="111202" y="28033"/>
                  </a:lnTo>
                  <a:lnTo>
                    <a:pt x="110764" y="28147"/>
                  </a:lnTo>
                  <a:lnTo>
                    <a:pt x="110325" y="28275"/>
                  </a:lnTo>
                  <a:lnTo>
                    <a:pt x="109894" y="28411"/>
                  </a:lnTo>
                  <a:lnTo>
                    <a:pt x="109463" y="28563"/>
                  </a:lnTo>
                  <a:lnTo>
                    <a:pt x="109040" y="28721"/>
                  </a:lnTo>
                  <a:lnTo>
                    <a:pt x="108616" y="28888"/>
                  </a:lnTo>
                  <a:lnTo>
                    <a:pt x="108200" y="29069"/>
                  </a:lnTo>
                  <a:lnTo>
                    <a:pt x="107784" y="29258"/>
                  </a:lnTo>
                  <a:lnTo>
                    <a:pt x="107376" y="29455"/>
                  </a:lnTo>
                  <a:lnTo>
                    <a:pt x="106975" y="29667"/>
                  </a:lnTo>
                  <a:lnTo>
                    <a:pt x="106574" y="29886"/>
                  </a:lnTo>
                  <a:lnTo>
                    <a:pt x="106181" y="30113"/>
                  </a:lnTo>
                  <a:lnTo>
                    <a:pt x="105795" y="30355"/>
                  </a:lnTo>
                  <a:lnTo>
                    <a:pt x="105410" y="30604"/>
                  </a:lnTo>
                  <a:lnTo>
                    <a:pt x="105032" y="30862"/>
                  </a:lnTo>
                  <a:lnTo>
                    <a:pt x="104661" y="31134"/>
                  </a:lnTo>
                  <a:lnTo>
                    <a:pt x="104298" y="31414"/>
                  </a:lnTo>
                  <a:lnTo>
                    <a:pt x="103935" y="31701"/>
                  </a:lnTo>
                  <a:lnTo>
                    <a:pt x="103587" y="31996"/>
                  </a:lnTo>
                  <a:lnTo>
                    <a:pt x="103239" y="32306"/>
                  </a:lnTo>
                  <a:lnTo>
                    <a:pt x="102899" y="32624"/>
                  </a:lnTo>
                  <a:lnTo>
                    <a:pt x="102559" y="32949"/>
                  </a:lnTo>
                  <a:lnTo>
                    <a:pt x="0" y="135516"/>
                  </a:lnTo>
                  <a:lnTo>
                    <a:pt x="74034" y="209550"/>
                  </a:lnTo>
                  <a:lnTo>
                    <a:pt x="176601" y="106991"/>
                  </a:lnTo>
                  <a:lnTo>
                    <a:pt x="176601" y="106991"/>
                  </a:lnTo>
                  <a:lnTo>
                    <a:pt x="176926" y="106650"/>
                  </a:lnTo>
                  <a:lnTo>
                    <a:pt x="177243" y="106310"/>
                  </a:lnTo>
                  <a:lnTo>
                    <a:pt x="177553" y="105962"/>
                  </a:lnTo>
                  <a:lnTo>
                    <a:pt x="177848" y="105614"/>
                  </a:lnTo>
                  <a:lnTo>
                    <a:pt x="178136" y="105251"/>
                  </a:lnTo>
                  <a:lnTo>
                    <a:pt x="178415" y="104888"/>
                  </a:lnTo>
                  <a:lnTo>
                    <a:pt x="178688" y="104510"/>
                  </a:lnTo>
                  <a:lnTo>
                    <a:pt x="178945" y="104140"/>
                  </a:lnTo>
                  <a:lnTo>
                    <a:pt x="179194" y="103754"/>
                  </a:lnTo>
                  <a:lnTo>
                    <a:pt x="179436" y="103368"/>
                  </a:lnTo>
                  <a:lnTo>
                    <a:pt x="179663" y="102975"/>
                  </a:lnTo>
                  <a:lnTo>
                    <a:pt x="179883" y="102574"/>
                  </a:lnTo>
                  <a:lnTo>
                    <a:pt x="180094" y="102166"/>
                  </a:lnTo>
                  <a:lnTo>
                    <a:pt x="180291" y="101758"/>
                  </a:lnTo>
                  <a:lnTo>
                    <a:pt x="180480" y="101349"/>
                  </a:lnTo>
                  <a:lnTo>
                    <a:pt x="180661" y="100933"/>
                  </a:lnTo>
                  <a:lnTo>
                    <a:pt x="180828" y="100510"/>
                  </a:lnTo>
                  <a:lnTo>
                    <a:pt x="180987" y="100086"/>
                  </a:lnTo>
                  <a:lnTo>
                    <a:pt x="181130" y="99655"/>
                  </a:lnTo>
                  <a:lnTo>
                    <a:pt x="181274" y="99217"/>
                  </a:lnTo>
                  <a:lnTo>
                    <a:pt x="181395" y="98786"/>
                  </a:lnTo>
                  <a:lnTo>
                    <a:pt x="181516" y="98340"/>
                  </a:lnTo>
                  <a:lnTo>
                    <a:pt x="181622" y="97901"/>
                  </a:lnTo>
                  <a:lnTo>
                    <a:pt x="181713" y="97455"/>
                  </a:lnTo>
                  <a:lnTo>
                    <a:pt x="181796" y="97001"/>
                  </a:lnTo>
                  <a:lnTo>
                    <a:pt x="181871" y="96547"/>
                  </a:lnTo>
                  <a:lnTo>
                    <a:pt x="181932" y="96094"/>
                  </a:lnTo>
                  <a:lnTo>
                    <a:pt x="181977" y="95632"/>
                  </a:lnTo>
                  <a:lnTo>
                    <a:pt x="182023" y="95171"/>
                  </a:lnTo>
                  <a:lnTo>
                    <a:pt x="182045" y="94710"/>
                  </a:lnTo>
                  <a:lnTo>
                    <a:pt x="182068" y="94248"/>
                  </a:lnTo>
                  <a:lnTo>
                    <a:pt x="182068" y="93779"/>
                  </a:lnTo>
                  <a:lnTo>
                    <a:pt x="182068" y="93779"/>
                  </a:lnTo>
                  <a:lnTo>
                    <a:pt x="182068" y="93311"/>
                  </a:lnTo>
                  <a:lnTo>
                    <a:pt x="182045" y="92849"/>
                  </a:lnTo>
                  <a:lnTo>
                    <a:pt x="182023" y="92388"/>
                  </a:lnTo>
                  <a:lnTo>
                    <a:pt x="181977" y="91927"/>
                  </a:lnTo>
                  <a:lnTo>
                    <a:pt x="181932" y="91465"/>
                  </a:lnTo>
                  <a:lnTo>
                    <a:pt x="181871" y="91012"/>
                  </a:lnTo>
                  <a:lnTo>
                    <a:pt x="181796" y="90558"/>
                  </a:lnTo>
                  <a:lnTo>
                    <a:pt x="181713" y="90104"/>
                  </a:lnTo>
                  <a:lnTo>
                    <a:pt x="181622" y="89658"/>
                  </a:lnTo>
                  <a:lnTo>
                    <a:pt x="181516" y="89212"/>
                  </a:lnTo>
                  <a:lnTo>
                    <a:pt x="181395" y="88773"/>
                  </a:lnTo>
                  <a:lnTo>
                    <a:pt x="181274" y="88335"/>
                  </a:lnTo>
                  <a:lnTo>
                    <a:pt x="181130" y="87904"/>
                  </a:lnTo>
                  <a:lnTo>
                    <a:pt x="180987" y="87473"/>
                  </a:lnTo>
                  <a:lnTo>
                    <a:pt x="180828" y="87049"/>
                  </a:lnTo>
                  <a:lnTo>
                    <a:pt x="180661" y="86626"/>
                  </a:lnTo>
                  <a:lnTo>
                    <a:pt x="180480" y="86210"/>
                  </a:lnTo>
                  <a:lnTo>
                    <a:pt x="180291" y="85794"/>
                  </a:lnTo>
                  <a:lnTo>
                    <a:pt x="180094" y="85385"/>
                  </a:lnTo>
                  <a:lnTo>
                    <a:pt x="179883" y="84985"/>
                  </a:lnTo>
                  <a:lnTo>
                    <a:pt x="179663" y="84584"/>
                  </a:lnTo>
                  <a:lnTo>
                    <a:pt x="179436" y="84191"/>
                  </a:lnTo>
                  <a:lnTo>
                    <a:pt x="179194" y="83805"/>
                  </a:lnTo>
                  <a:lnTo>
                    <a:pt x="178945" y="83419"/>
                  </a:lnTo>
                  <a:lnTo>
                    <a:pt x="178688" y="83041"/>
                  </a:lnTo>
                  <a:lnTo>
                    <a:pt x="178415" y="82671"/>
                  </a:lnTo>
                  <a:lnTo>
                    <a:pt x="178136" y="82308"/>
                  </a:lnTo>
                  <a:lnTo>
                    <a:pt x="177848" y="81945"/>
                  </a:lnTo>
                  <a:lnTo>
                    <a:pt x="177553" y="81597"/>
                  </a:lnTo>
                  <a:lnTo>
                    <a:pt x="177243" y="81249"/>
                  </a:lnTo>
                  <a:lnTo>
                    <a:pt x="176926" y="80909"/>
                  </a:lnTo>
                  <a:lnTo>
                    <a:pt x="176601" y="80568"/>
                  </a:lnTo>
                  <a:lnTo>
                    <a:pt x="176601" y="80568"/>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71" name="Google Shape;371;p27"/>
            <p:cNvSpPr/>
            <p:nvPr/>
          </p:nvSpPr>
          <p:spPr>
            <a:xfrm>
              <a:off x="4867175" y="1003025"/>
              <a:ext cx="359250" cy="359250"/>
            </a:xfrm>
            <a:custGeom>
              <a:avLst/>
              <a:gdLst/>
              <a:ahLst/>
              <a:cxnLst/>
              <a:rect l="l" t="t" r="r" b="b"/>
              <a:pathLst>
                <a:path w="14370" h="14370" fill="none" extrusionOk="0">
                  <a:moveTo>
                    <a:pt x="6701" y="1"/>
                  </a:moveTo>
                  <a:lnTo>
                    <a:pt x="14369" y="7669"/>
                  </a:lnTo>
                  <a:lnTo>
                    <a:pt x="7677" y="14369"/>
                  </a:lnTo>
                  <a:lnTo>
                    <a:pt x="1" y="6693"/>
                  </a:lnTo>
                  <a:lnTo>
                    <a:pt x="6701" y="1"/>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72" name="Google Shape;372;p27"/>
            <p:cNvSpPr/>
            <p:nvPr/>
          </p:nvSpPr>
          <p:spPr>
            <a:xfrm>
              <a:off x="1968575" y="3336175"/>
              <a:ext cx="1706275" cy="1706250"/>
            </a:xfrm>
            <a:custGeom>
              <a:avLst/>
              <a:gdLst/>
              <a:ahLst/>
              <a:cxnLst/>
              <a:rect l="l" t="t" r="r" b="b"/>
              <a:pathLst>
                <a:path w="68251" h="68250" fill="none" extrusionOk="0">
                  <a:moveTo>
                    <a:pt x="56657" y="68250"/>
                  </a:moveTo>
                  <a:lnTo>
                    <a:pt x="1" y="11594"/>
                  </a:lnTo>
                  <a:lnTo>
                    <a:pt x="11594" y="1"/>
                  </a:lnTo>
                  <a:lnTo>
                    <a:pt x="68250" y="56657"/>
                  </a:lnTo>
                  <a:lnTo>
                    <a:pt x="56657" y="68250"/>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73" name="Google Shape;373;p27"/>
            <p:cNvSpPr/>
            <p:nvPr/>
          </p:nvSpPr>
          <p:spPr>
            <a:xfrm>
              <a:off x="2475625" y="1232350"/>
              <a:ext cx="3303025" cy="3303025"/>
            </a:xfrm>
            <a:custGeom>
              <a:avLst/>
              <a:gdLst/>
              <a:ahLst/>
              <a:cxnLst/>
              <a:rect l="l" t="t" r="r" b="b"/>
              <a:pathLst>
                <a:path w="132121" h="132121" fill="none" extrusionOk="0">
                  <a:moveTo>
                    <a:pt x="130253" y="58525"/>
                  </a:moveTo>
                  <a:lnTo>
                    <a:pt x="56657" y="132121"/>
                  </a:lnTo>
                  <a:lnTo>
                    <a:pt x="1" y="75465"/>
                  </a:lnTo>
                  <a:lnTo>
                    <a:pt x="73589" y="1869"/>
                  </a:lnTo>
                  <a:lnTo>
                    <a:pt x="73589" y="1869"/>
                  </a:lnTo>
                  <a:lnTo>
                    <a:pt x="73831" y="1642"/>
                  </a:lnTo>
                  <a:lnTo>
                    <a:pt x="74080" y="1430"/>
                  </a:lnTo>
                  <a:lnTo>
                    <a:pt x="74330" y="1234"/>
                  </a:lnTo>
                  <a:lnTo>
                    <a:pt x="74595" y="1052"/>
                  </a:lnTo>
                  <a:lnTo>
                    <a:pt x="74859" y="886"/>
                  </a:lnTo>
                  <a:lnTo>
                    <a:pt x="75139" y="727"/>
                  </a:lnTo>
                  <a:lnTo>
                    <a:pt x="75419" y="591"/>
                  </a:lnTo>
                  <a:lnTo>
                    <a:pt x="75706" y="470"/>
                  </a:lnTo>
                  <a:lnTo>
                    <a:pt x="75994" y="356"/>
                  </a:lnTo>
                  <a:lnTo>
                    <a:pt x="76289" y="266"/>
                  </a:lnTo>
                  <a:lnTo>
                    <a:pt x="76591" y="182"/>
                  </a:lnTo>
                  <a:lnTo>
                    <a:pt x="76886" y="114"/>
                  </a:lnTo>
                  <a:lnTo>
                    <a:pt x="77196" y="69"/>
                  </a:lnTo>
                  <a:lnTo>
                    <a:pt x="77498" y="31"/>
                  </a:lnTo>
                  <a:lnTo>
                    <a:pt x="77801" y="8"/>
                  </a:lnTo>
                  <a:lnTo>
                    <a:pt x="78111" y="1"/>
                  </a:lnTo>
                  <a:lnTo>
                    <a:pt x="78421" y="8"/>
                  </a:lnTo>
                  <a:lnTo>
                    <a:pt x="78724" y="31"/>
                  </a:lnTo>
                  <a:lnTo>
                    <a:pt x="79026" y="69"/>
                  </a:lnTo>
                  <a:lnTo>
                    <a:pt x="79329" y="114"/>
                  </a:lnTo>
                  <a:lnTo>
                    <a:pt x="79631" y="182"/>
                  </a:lnTo>
                  <a:lnTo>
                    <a:pt x="79934" y="266"/>
                  </a:lnTo>
                  <a:lnTo>
                    <a:pt x="80228" y="356"/>
                  </a:lnTo>
                  <a:lnTo>
                    <a:pt x="80516" y="470"/>
                  </a:lnTo>
                  <a:lnTo>
                    <a:pt x="80803" y="591"/>
                  </a:lnTo>
                  <a:lnTo>
                    <a:pt x="81083" y="727"/>
                  </a:lnTo>
                  <a:lnTo>
                    <a:pt x="81355" y="886"/>
                  </a:lnTo>
                  <a:lnTo>
                    <a:pt x="81627" y="1052"/>
                  </a:lnTo>
                  <a:lnTo>
                    <a:pt x="81892" y="1234"/>
                  </a:lnTo>
                  <a:lnTo>
                    <a:pt x="82142" y="1430"/>
                  </a:lnTo>
                  <a:lnTo>
                    <a:pt x="82391" y="1642"/>
                  </a:lnTo>
                  <a:lnTo>
                    <a:pt x="82626" y="1869"/>
                  </a:lnTo>
                  <a:lnTo>
                    <a:pt x="130253" y="49488"/>
                  </a:lnTo>
                  <a:lnTo>
                    <a:pt x="130253" y="49488"/>
                  </a:lnTo>
                  <a:lnTo>
                    <a:pt x="130472" y="49723"/>
                  </a:lnTo>
                  <a:lnTo>
                    <a:pt x="130676" y="49965"/>
                  </a:lnTo>
                  <a:lnTo>
                    <a:pt x="130873" y="50207"/>
                  </a:lnTo>
                  <a:lnTo>
                    <a:pt x="131054" y="50464"/>
                  </a:lnTo>
                  <a:lnTo>
                    <a:pt x="131220" y="50728"/>
                  </a:lnTo>
                  <a:lnTo>
                    <a:pt x="131372" y="51001"/>
                  </a:lnTo>
                  <a:lnTo>
                    <a:pt x="131515" y="51281"/>
                  </a:lnTo>
                  <a:lnTo>
                    <a:pt x="131636" y="51560"/>
                  </a:lnTo>
                  <a:lnTo>
                    <a:pt x="131750" y="51855"/>
                  </a:lnTo>
                  <a:lnTo>
                    <a:pt x="131848" y="52150"/>
                  </a:lnTo>
                  <a:lnTo>
                    <a:pt x="131931" y="52453"/>
                  </a:lnTo>
                  <a:lnTo>
                    <a:pt x="131999" y="52755"/>
                  </a:lnTo>
                  <a:lnTo>
                    <a:pt x="132052" y="53065"/>
                  </a:lnTo>
                  <a:lnTo>
                    <a:pt x="132090" y="53375"/>
                  </a:lnTo>
                  <a:lnTo>
                    <a:pt x="132113" y="53693"/>
                  </a:lnTo>
                  <a:lnTo>
                    <a:pt x="132120" y="54010"/>
                  </a:lnTo>
                  <a:lnTo>
                    <a:pt x="132120" y="54010"/>
                  </a:lnTo>
                  <a:lnTo>
                    <a:pt x="132113" y="54328"/>
                  </a:lnTo>
                  <a:lnTo>
                    <a:pt x="132090" y="54646"/>
                  </a:lnTo>
                  <a:lnTo>
                    <a:pt x="132052" y="54956"/>
                  </a:lnTo>
                  <a:lnTo>
                    <a:pt x="131999" y="55266"/>
                  </a:lnTo>
                  <a:lnTo>
                    <a:pt x="131931" y="55568"/>
                  </a:lnTo>
                  <a:lnTo>
                    <a:pt x="131848" y="55871"/>
                  </a:lnTo>
                  <a:lnTo>
                    <a:pt x="131750" y="56166"/>
                  </a:lnTo>
                  <a:lnTo>
                    <a:pt x="131636" y="56453"/>
                  </a:lnTo>
                  <a:lnTo>
                    <a:pt x="131515" y="56740"/>
                  </a:lnTo>
                  <a:lnTo>
                    <a:pt x="131372" y="57020"/>
                  </a:lnTo>
                  <a:lnTo>
                    <a:pt x="131220" y="57285"/>
                  </a:lnTo>
                  <a:lnTo>
                    <a:pt x="131054" y="57550"/>
                  </a:lnTo>
                  <a:lnTo>
                    <a:pt x="130873" y="57807"/>
                  </a:lnTo>
                  <a:lnTo>
                    <a:pt x="130676" y="58056"/>
                  </a:lnTo>
                  <a:lnTo>
                    <a:pt x="130472" y="58298"/>
                  </a:lnTo>
                  <a:lnTo>
                    <a:pt x="130253" y="58525"/>
                  </a:lnTo>
                  <a:lnTo>
                    <a:pt x="130253" y="58525"/>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74" name="Google Shape;374;p27"/>
            <p:cNvSpPr/>
            <p:nvPr/>
          </p:nvSpPr>
          <p:spPr>
            <a:xfrm>
              <a:off x="5731925" y="2695475"/>
              <a:ext cx="25" cy="25"/>
            </a:xfrm>
            <a:custGeom>
              <a:avLst/>
              <a:gdLst/>
              <a:ahLst/>
              <a:cxnLst/>
              <a:rect l="l" t="t" r="r" b="b"/>
              <a:pathLst>
                <a:path w="1" h="1" fill="none" extrusionOk="0">
                  <a:moveTo>
                    <a:pt x="1" y="0"/>
                  </a:moveTo>
                  <a:lnTo>
                    <a:pt x="1" y="0"/>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75" name="Google Shape;375;p27"/>
            <p:cNvSpPr/>
            <p:nvPr/>
          </p:nvSpPr>
          <p:spPr>
            <a:xfrm>
              <a:off x="3744775" y="1570400"/>
              <a:ext cx="1695850" cy="1695850"/>
            </a:xfrm>
            <a:custGeom>
              <a:avLst/>
              <a:gdLst/>
              <a:ahLst/>
              <a:cxnLst/>
              <a:rect l="l" t="t" r="r" b="b"/>
              <a:pathLst>
                <a:path w="67834" h="67834" extrusionOk="0">
                  <a:moveTo>
                    <a:pt x="26233" y="17378"/>
                  </a:moveTo>
                  <a:lnTo>
                    <a:pt x="50455" y="41600"/>
                  </a:lnTo>
                  <a:lnTo>
                    <a:pt x="41607" y="50448"/>
                  </a:lnTo>
                  <a:lnTo>
                    <a:pt x="17378" y="26226"/>
                  </a:lnTo>
                  <a:lnTo>
                    <a:pt x="26233" y="17378"/>
                  </a:lnTo>
                  <a:close/>
                  <a:moveTo>
                    <a:pt x="26233" y="0"/>
                  </a:moveTo>
                  <a:lnTo>
                    <a:pt x="0" y="26226"/>
                  </a:lnTo>
                  <a:lnTo>
                    <a:pt x="41607" y="67834"/>
                  </a:lnTo>
                  <a:lnTo>
                    <a:pt x="67833" y="41600"/>
                  </a:lnTo>
                  <a:lnTo>
                    <a:pt x="26233"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76" name="Google Shape;376;p27"/>
            <p:cNvSpPr/>
            <p:nvPr/>
          </p:nvSpPr>
          <p:spPr>
            <a:xfrm>
              <a:off x="3744775" y="1570400"/>
              <a:ext cx="1695850" cy="1695850"/>
            </a:xfrm>
            <a:custGeom>
              <a:avLst/>
              <a:gdLst/>
              <a:ahLst/>
              <a:cxnLst/>
              <a:rect l="l" t="t" r="r" b="b"/>
              <a:pathLst>
                <a:path w="67834" h="67834" fill="none" extrusionOk="0">
                  <a:moveTo>
                    <a:pt x="0" y="26226"/>
                  </a:moveTo>
                  <a:lnTo>
                    <a:pt x="41607" y="67834"/>
                  </a:lnTo>
                  <a:lnTo>
                    <a:pt x="67833" y="41600"/>
                  </a:lnTo>
                  <a:lnTo>
                    <a:pt x="26233" y="0"/>
                  </a:lnTo>
                  <a:lnTo>
                    <a:pt x="0" y="26226"/>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77" name="Google Shape;377;p27"/>
            <p:cNvSpPr/>
            <p:nvPr/>
          </p:nvSpPr>
          <p:spPr>
            <a:xfrm>
              <a:off x="4179225" y="2004850"/>
              <a:ext cx="826950" cy="826750"/>
            </a:xfrm>
            <a:custGeom>
              <a:avLst/>
              <a:gdLst/>
              <a:ahLst/>
              <a:cxnLst/>
              <a:rect l="l" t="t" r="r" b="b"/>
              <a:pathLst>
                <a:path w="33078" h="33070" fill="none" extrusionOk="0">
                  <a:moveTo>
                    <a:pt x="24229" y="33070"/>
                  </a:moveTo>
                  <a:lnTo>
                    <a:pt x="0" y="8848"/>
                  </a:lnTo>
                  <a:lnTo>
                    <a:pt x="8855" y="0"/>
                  </a:lnTo>
                  <a:lnTo>
                    <a:pt x="33077" y="24222"/>
                  </a:lnTo>
                  <a:lnTo>
                    <a:pt x="24229" y="33070"/>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78" name="Google Shape;378;p27"/>
            <p:cNvSpPr/>
            <p:nvPr/>
          </p:nvSpPr>
          <p:spPr>
            <a:xfrm>
              <a:off x="4784950" y="2831575"/>
              <a:ext cx="25" cy="25"/>
            </a:xfrm>
            <a:custGeom>
              <a:avLst/>
              <a:gdLst/>
              <a:ahLst/>
              <a:cxnLst/>
              <a:rect l="l" t="t" r="r" b="b"/>
              <a:pathLst>
                <a:path w="1" h="1" fill="none" extrusionOk="0">
                  <a:moveTo>
                    <a:pt x="0" y="1"/>
                  </a:moveTo>
                  <a:lnTo>
                    <a:pt x="0" y="1"/>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79" name="Google Shape;379;p27"/>
            <p:cNvSpPr/>
            <p:nvPr/>
          </p:nvSpPr>
          <p:spPr>
            <a:xfrm>
              <a:off x="3292350" y="2469175"/>
              <a:ext cx="425975" cy="426150"/>
            </a:xfrm>
            <a:custGeom>
              <a:avLst/>
              <a:gdLst/>
              <a:ahLst/>
              <a:cxnLst/>
              <a:rect l="l" t="t" r="r" b="b"/>
              <a:pathLst>
                <a:path w="17039" h="17046" extrusionOk="0">
                  <a:moveTo>
                    <a:pt x="8349" y="0"/>
                  </a:moveTo>
                  <a:lnTo>
                    <a:pt x="1" y="8356"/>
                  </a:lnTo>
                  <a:lnTo>
                    <a:pt x="8690" y="17045"/>
                  </a:lnTo>
                  <a:lnTo>
                    <a:pt x="17038" y="8689"/>
                  </a:lnTo>
                  <a:lnTo>
                    <a:pt x="8349"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80" name="Google Shape;380;p27"/>
            <p:cNvSpPr/>
            <p:nvPr/>
          </p:nvSpPr>
          <p:spPr>
            <a:xfrm>
              <a:off x="3292350" y="2469175"/>
              <a:ext cx="425975" cy="426150"/>
            </a:xfrm>
            <a:custGeom>
              <a:avLst/>
              <a:gdLst/>
              <a:ahLst/>
              <a:cxnLst/>
              <a:rect l="l" t="t" r="r" b="b"/>
              <a:pathLst>
                <a:path w="17039" h="17046" fill="none" extrusionOk="0">
                  <a:moveTo>
                    <a:pt x="1" y="8356"/>
                  </a:moveTo>
                  <a:lnTo>
                    <a:pt x="8349" y="0"/>
                  </a:lnTo>
                  <a:lnTo>
                    <a:pt x="17038" y="8689"/>
                  </a:lnTo>
                  <a:lnTo>
                    <a:pt x="8690" y="17045"/>
                  </a:lnTo>
                  <a:lnTo>
                    <a:pt x="1" y="8356"/>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81" name="Google Shape;381;p27"/>
            <p:cNvSpPr/>
            <p:nvPr/>
          </p:nvSpPr>
          <p:spPr>
            <a:xfrm>
              <a:off x="3292350" y="2678075"/>
              <a:ext cx="25" cy="25"/>
            </a:xfrm>
            <a:custGeom>
              <a:avLst/>
              <a:gdLst/>
              <a:ahLst/>
              <a:cxnLst/>
              <a:rect l="l" t="t" r="r" b="b"/>
              <a:pathLst>
                <a:path w="1" h="1" fill="none" extrusionOk="0">
                  <a:moveTo>
                    <a:pt x="1" y="0"/>
                  </a:moveTo>
                  <a:lnTo>
                    <a:pt x="1" y="0"/>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82" name="Google Shape;382;p27"/>
            <p:cNvSpPr/>
            <p:nvPr/>
          </p:nvSpPr>
          <p:spPr>
            <a:xfrm>
              <a:off x="3703750" y="2880550"/>
              <a:ext cx="425950" cy="425975"/>
            </a:xfrm>
            <a:custGeom>
              <a:avLst/>
              <a:gdLst/>
              <a:ahLst/>
              <a:cxnLst/>
              <a:rect l="l" t="t" r="r" b="b"/>
              <a:pathLst>
                <a:path w="17038" h="17039" extrusionOk="0">
                  <a:moveTo>
                    <a:pt x="8349" y="1"/>
                  </a:moveTo>
                  <a:lnTo>
                    <a:pt x="0" y="8349"/>
                  </a:lnTo>
                  <a:lnTo>
                    <a:pt x="8689" y="17038"/>
                  </a:lnTo>
                  <a:lnTo>
                    <a:pt x="17038" y="8690"/>
                  </a:lnTo>
                  <a:lnTo>
                    <a:pt x="8349"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83" name="Google Shape;383;p27"/>
            <p:cNvSpPr/>
            <p:nvPr/>
          </p:nvSpPr>
          <p:spPr>
            <a:xfrm>
              <a:off x="3703750" y="2880550"/>
              <a:ext cx="425950" cy="425975"/>
            </a:xfrm>
            <a:custGeom>
              <a:avLst/>
              <a:gdLst/>
              <a:ahLst/>
              <a:cxnLst/>
              <a:rect l="l" t="t" r="r" b="b"/>
              <a:pathLst>
                <a:path w="17038" h="17039" fill="none" extrusionOk="0">
                  <a:moveTo>
                    <a:pt x="0" y="8349"/>
                  </a:moveTo>
                  <a:lnTo>
                    <a:pt x="8349" y="1"/>
                  </a:lnTo>
                  <a:lnTo>
                    <a:pt x="17038" y="8690"/>
                  </a:lnTo>
                  <a:lnTo>
                    <a:pt x="8689" y="17038"/>
                  </a:lnTo>
                  <a:lnTo>
                    <a:pt x="0" y="8349"/>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84" name="Google Shape;384;p27"/>
            <p:cNvSpPr/>
            <p:nvPr/>
          </p:nvSpPr>
          <p:spPr>
            <a:xfrm>
              <a:off x="3703750" y="3089275"/>
              <a:ext cx="25" cy="25"/>
            </a:xfrm>
            <a:custGeom>
              <a:avLst/>
              <a:gdLst/>
              <a:ahLst/>
              <a:cxnLst/>
              <a:rect l="l" t="t" r="r" b="b"/>
              <a:pathLst>
                <a:path w="1" h="1" fill="none" extrusionOk="0">
                  <a:moveTo>
                    <a:pt x="0" y="0"/>
                  </a:moveTo>
                  <a:lnTo>
                    <a:pt x="0" y="0"/>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85" name="Google Shape;385;p27"/>
            <p:cNvSpPr/>
            <p:nvPr/>
          </p:nvSpPr>
          <p:spPr>
            <a:xfrm>
              <a:off x="3298775" y="3285700"/>
              <a:ext cx="425975" cy="425975"/>
            </a:xfrm>
            <a:custGeom>
              <a:avLst/>
              <a:gdLst/>
              <a:ahLst/>
              <a:cxnLst/>
              <a:rect l="l" t="t" r="r" b="b"/>
              <a:pathLst>
                <a:path w="17039" h="17039" extrusionOk="0">
                  <a:moveTo>
                    <a:pt x="8349" y="1"/>
                  </a:moveTo>
                  <a:lnTo>
                    <a:pt x="1" y="8349"/>
                  </a:lnTo>
                  <a:lnTo>
                    <a:pt x="8690" y="17038"/>
                  </a:lnTo>
                  <a:lnTo>
                    <a:pt x="17038" y="8690"/>
                  </a:lnTo>
                  <a:lnTo>
                    <a:pt x="8349"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86" name="Google Shape;386;p27"/>
            <p:cNvSpPr/>
            <p:nvPr/>
          </p:nvSpPr>
          <p:spPr>
            <a:xfrm>
              <a:off x="3298775" y="3285700"/>
              <a:ext cx="425975" cy="425975"/>
            </a:xfrm>
            <a:custGeom>
              <a:avLst/>
              <a:gdLst/>
              <a:ahLst/>
              <a:cxnLst/>
              <a:rect l="l" t="t" r="r" b="b"/>
              <a:pathLst>
                <a:path w="17039" h="17039" fill="none" extrusionOk="0">
                  <a:moveTo>
                    <a:pt x="1" y="8349"/>
                  </a:moveTo>
                  <a:lnTo>
                    <a:pt x="8349" y="1"/>
                  </a:lnTo>
                  <a:lnTo>
                    <a:pt x="17038" y="8690"/>
                  </a:lnTo>
                  <a:lnTo>
                    <a:pt x="8690" y="17038"/>
                  </a:lnTo>
                  <a:lnTo>
                    <a:pt x="1" y="8349"/>
                  </a:lnTo>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87" name="Google Shape;387;p27"/>
            <p:cNvSpPr/>
            <p:nvPr/>
          </p:nvSpPr>
          <p:spPr>
            <a:xfrm>
              <a:off x="3298775" y="3494425"/>
              <a:ext cx="25" cy="25"/>
            </a:xfrm>
            <a:custGeom>
              <a:avLst/>
              <a:gdLst/>
              <a:ahLst/>
              <a:cxnLst/>
              <a:rect l="l" t="t" r="r" b="b"/>
              <a:pathLst>
                <a:path w="1" h="1" fill="none" extrusionOk="0">
                  <a:moveTo>
                    <a:pt x="1" y="0"/>
                  </a:moveTo>
                  <a:lnTo>
                    <a:pt x="1" y="0"/>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88" name="Google Shape;388;p27"/>
            <p:cNvSpPr/>
            <p:nvPr/>
          </p:nvSpPr>
          <p:spPr>
            <a:xfrm>
              <a:off x="2887400" y="2874125"/>
              <a:ext cx="425975" cy="425975"/>
            </a:xfrm>
            <a:custGeom>
              <a:avLst/>
              <a:gdLst/>
              <a:ahLst/>
              <a:cxnLst/>
              <a:rect l="l" t="t" r="r" b="b"/>
              <a:pathLst>
                <a:path w="17039" h="17039" extrusionOk="0">
                  <a:moveTo>
                    <a:pt x="8349" y="0"/>
                  </a:moveTo>
                  <a:lnTo>
                    <a:pt x="0" y="8349"/>
                  </a:lnTo>
                  <a:lnTo>
                    <a:pt x="8689" y="17038"/>
                  </a:lnTo>
                  <a:lnTo>
                    <a:pt x="17038" y="8690"/>
                  </a:lnTo>
                  <a:lnTo>
                    <a:pt x="8349"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89" name="Google Shape;389;p27"/>
            <p:cNvSpPr/>
            <p:nvPr/>
          </p:nvSpPr>
          <p:spPr>
            <a:xfrm>
              <a:off x="2887400" y="2874125"/>
              <a:ext cx="425975" cy="425975"/>
            </a:xfrm>
            <a:custGeom>
              <a:avLst/>
              <a:gdLst/>
              <a:ahLst/>
              <a:cxnLst/>
              <a:rect l="l" t="t" r="r" b="b"/>
              <a:pathLst>
                <a:path w="17039" h="17039" fill="none" extrusionOk="0">
                  <a:moveTo>
                    <a:pt x="0" y="8349"/>
                  </a:moveTo>
                  <a:lnTo>
                    <a:pt x="8349" y="0"/>
                  </a:lnTo>
                  <a:lnTo>
                    <a:pt x="17038" y="8690"/>
                  </a:lnTo>
                  <a:lnTo>
                    <a:pt x="8689" y="17038"/>
                  </a:lnTo>
                  <a:lnTo>
                    <a:pt x="0" y="8349"/>
                  </a:lnTo>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90" name="Google Shape;390;p27"/>
            <p:cNvSpPr/>
            <p:nvPr/>
          </p:nvSpPr>
          <p:spPr>
            <a:xfrm>
              <a:off x="2887400" y="3082850"/>
              <a:ext cx="25" cy="25"/>
            </a:xfrm>
            <a:custGeom>
              <a:avLst/>
              <a:gdLst/>
              <a:ahLst/>
              <a:cxnLst/>
              <a:rect l="l" t="t" r="r" b="b"/>
              <a:pathLst>
                <a:path w="1" h="1" fill="none" extrusionOk="0">
                  <a:moveTo>
                    <a:pt x="0" y="0"/>
                  </a:moveTo>
                  <a:lnTo>
                    <a:pt x="0" y="0"/>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91" name="Google Shape;391;p27"/>
            <p:cNvSpPr/>
            <p:nvPr/>
          </p:nvSpPr>
          <p:spPr>
            <a:xfrm>
              <a:off x="3710175" y="3292125"/>
              <a:ext cx="830925" cy="830925"/>
            </a:xfrm>
            <a:custGeom>
              <a:avLst/>
              <a:gdLst/>
              <a:ahLst/>
              <a:cxnLst/>
              <a:rect l="l" t="t" r="r" b="b"/>
              <a:pathLst>
                <a:path w="33237" h="33237" extrusionOk="0">
                  <a:moveTo>
                    <a:pt x="24547" y="1"/>
                  </a:moveTo>
                  <a:lnTo>
                    <a:pt x="0" y="24548"/>
                  </a:lnTo>
                  <a:lnTo>
                    <a:pt x="8682" y="33237"/>
                  </a:lnTo>
                  <a:lnTo>
                    <a:pt x="33236" y="8690"/>
                  </a:lnTo>
                  <a:lnTo>
                    <a:pt x="24547"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92" name="Google Shape;392;p27"/>
            <p:cNvSpPr/>
            <p:nvPr/>
          </p:nvSpPr>
          <p:spPr>
            <a:xfrm>
              <a:off x="3710175" y="3292125"/>
              <a:ext cx="830925" cy="830925"/>
            </a:xfrm>
            <a:custGeom>
              <a:avLst/>
              <a:gdLst/>
              <a:ahLst/>
              <a:cxnLst/>
              <a:rect l="l" t="t" r="r" b="b"/>
              <a:pathLst>
                <a:path w="33237" h="33237" fill="none" extrusionOk="0">
                  <a:moveTo>
                    <a:pt x="0" y="24548"/>
                  </a:moveTo>
                  <a:lnTo>
                    <a:pt x="24547" y="1"/>
                  </a:lnTo>
                  <a:lnTo>
                    <a:pt x="33236" y="8690"/>
                  </a:lnTo>
                  <a:lnTo>
                    <a:pt x="8682" y="33237"/>
                  </a:lnTo>
                  <a:lnTo>
                    <a:pt x="0" y="24548"/>
                  </a:lnTo>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93" name="Google Shape;393;p27"/>
            <p:cNvSpPr/>
            <p:nvPr/>
          </p:nvSpPr>
          <p:spPr>
            <a:xfrm>
              <a:off x="3710175" y="3905800"/>
              <a:ext cx="25" cy="25"/>
            </a:xfrm>
            <a:custGeom>
              <a:avLst/>
              <a:gdLst/>
              <a:ahLst/>
              <a:cxnLst/>
              <a:rect l="l" t="t" r="r" b="b"/>
              <a:pathLst>
                <a:path w="1" h="1" fill="none" extrusionOk="0">
                  <a:moveTo>
                    <a:pt x="0" y="1"/>
                  </a:moveTo>
                  <a:lnTo>
                    <a:pt x="0" y="1"/>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grpSp>
        <p:nvGrpSpPr>
          <p:cNvPr id="394" name="Google Shape;394;p27"/>
          <p:cNvGrpSpPr/>
          <p:nvPr/>
        </p:nvGrpSpPr>
        <p:grpSpPr>
          <a:xfrm>
            <a:off x="1195779" y="3018778"/>
            <a:ext cx="445946" cy="422243"/>
            <a:chOff x="1043575" y="238125"/>
            <a:chExt cx="5532825" cy="5238750"/>
          </a:xfrm>
        </p:grpSpPr>
        <p:sp>
          <p:nvSpPr>
            <p:cNvPr id="395" name="Google Shape;395;p27"/>
            <p:cNvSpPr/>
            <p:nvPr/>
          </p:nvSpPr>
          <p:spPr>
            <a:xfrm>
              <a:off x="1043575" y="1552175"/>
              <a:ext cx="5532825" cy="3924700"/>
            </a:xfrm>
            <a:custGeom>
              <a:avLst/>
              <a:gdLst/>
              <a:ahLst/>
              <a:cxnLst/>
              <a:rect l="l" t="t" r="r" b="b"/>
              <a:pathLst>
                <a:path w="221313" h="156988" extrusionOk="0">
                  <a:moveTo>
                    <a:pt x="110657" y="23281"/>
                  </a:moveTo>
                  <a:lnTo>
                    <a:pt x="132201" y="55398"/>
                  </a:lnTo>
                  <a:lnTo>
                    <a:pt x="126577" y="58717"/>
                  </a:lnTo>
                  <a:lnTo>
                    <a:pt x="110295" y="50165"/>
                  </a:lnTo>
                  <a:lnTo>
                    <a:pt x="93838" y="58817"/>
                  </a:lnTo>
                  <a:lnTo>
                    <a:pt x="88651" y="56089"/>
                  </a:lnTo>
                  <a:lnTo>
                    <a:pt x="110657" y="23281"/>
                  </a:lnTo>
                  <a:close/>
                  <a:moveTo>
                    <a:pt x="44902" y="41983"/>
                  </a:moveTo>
                  <a:lnTo>
                    <a:pt x="53799" y="55252"/>
                  </a:lnTo>
                  <a:lnTo>
                    <a:pt x="45225" y="60008"/>
                  </a:lnTo>
                  <a:lnTo>
                    <a:pt x="36074" y="55137"/>
                  </a:lnTo>
                  <a:lnTo>
                    <a:pt x="44902" y="41983"/>
                  </a:lnTo>
                  <a:close/>
                  <a:moveTo>
                    <a:pt x="176411" y="41983"/>
                  </a:moveTo>
                  <a:lnTo>
                    <a:pt x="185309" y="55244"/>
                  </a:lnTo>
                  <a:lnTo>
                    <a:pt x="176726" y="60008"/>
                  </a:lnTo>
                  <a:lnTo>
                    <a:pt x="167583" y="55144"/>
                  </a:lnTo>
                  <a:lnTo>
                    <a:pt x="176411" y="41983"/>
                  </a:lnTo>
                  <a:close/>
                  <a:moveTo>
                    <a:pt x="28813" y="65962"/>
                  </a:moveTo>
                  <a:lnTo>
                    <a:pt x="45355" y="74768"/>
                  </a:lnTo>
                  <a:lnTo>
                    <a:pt x="61052" y="66055"/>
                  </a:lnTo>
                  <a:lnTo>
                    <a:pt x="63703" y="70004"/>
                  </a:lnTo>
                  <a:lnTo>
                    <a:pt x="32416" y="116642"/>
                  </a:lnTo>
                  <a:lnTo>
                    <a:pt x="12970" y="116642"/>
                  </a:lnTo>
                  <a:lnTo>
                    <a:pt x="12970" y="89581"/>
                  </a:lnTo>
                  <a:lnTo>
                    <a:pt x="28813" y="65962"/>
                  </a:lnTo>
                  <a:close/>
                  <a:moveTo>
                    <a:pt x="110295" y="64818"/>
                  </a:moveTo>
                  <a:lnTo>
                    <a:pt x="126945" y="73561"/>
                  </a:lnTo>
                  <a:lnTo>
                    <a:pt x="139439" y="66193"/>
                  </a:lnTo>
                  <a:lnTo>
                    <a:pt x="173276" y="116642"/>
                  </a:lnTo>
                  <a:lnTo>
                    <a:pt x="48037" y="116642"/>
                  </a:lnTo>
                  <a:lnTo>
                    <a:pt x="81383" y="66923"/>
                  </a:lnTo>
                  <a:lnTo>
                    <a:pt x="93838" y="73462"/>
                  </a:lnTo>
                  <a:lnTo>
                    <a:pt x="110295" y="64818"/>
                  </a:lnTo>
                  <a:close/>
                  <a:moveTo>
                    <a:pt x="160322" y="65970"/>
                  </a:moveTo>
                  <a:lnTo>
                    <a:pt x="176857" y="74768"/>
                  </a:lnTo>
                  <a:lnTo>
                    <a:pt x="192562" y="66055"/>
                  </a:lnTo>
                  <a:lnTo>
                    <a:pt x="208343" y="89581"/>
                  </a:lnTo>
                  <a:lnTo>
                    <a:pt x="208343" y="116642"/>
                  </a:lnTo>
                  <a:lnTo>
                    <a:pt x="188897" y="116642"/>
                  </a:lnTo>
                  <a:lnTo>
                    <a:pt x="157610" y="70004"/>
                  </a:lnTo>
                  <a:lnTo>
                    <a:pt x="160322" y="65970"/>
                  </a:lnTo>
                  <a:close/>
                  <a:moveTo>
                    <a:pt x="208343" y="129612"/>
                  </a:moveTo>
                  <a:lnTo>
                    <a:pt x="208343" y="144018"/>
                  </a:lnTo>
                  <a:lnTo>
                    <a:pt x="12970" y="144018"/>
                  </a:lnTo>
                  <a:lnTo>
                    <a:pt x="12970" y="129612"/>
                  </a:lnTo>
                  <a:close/>
                  <a:moveTo>
                    <a:pt x="110657" y="0"/>
                  </a:moveTo>
                  <a:lnTo>
                    <a:pt x="71510" y="58371"/>
                  </a:lnTo>
                  <a:lnTo>
                    <a:pt x="44902" y="18702"/>
                  </a:lnTo>
                  <a:lnTo>
                    <a:pt x="0" y="85640"/>
                  </a:lnTo>
                  <a:lnTo>
                    <a:pt x="0" y="156988"/>
                  </a:lnTo>
                  <a:lnTo>
                    <a:pt x="221313" y="156988"/>
                  </a:lnTo>
                  <a:lnTo>
                    <a:pt x="221313" y="85640"/>
                  </a:lnTo>
                  <a:lnTo>
                    <a:pt x="176411" y="18702"/>
                  </a:lnTo>
                  <a:lnTo>
                    <a:pt x="149803" y="58371"/>
                  </a:lnTo>
                  <a:lnTo>
                    <a:pt x="11065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96" name="Google Shape;396;p27"/>
            <p:cNvSpPr/>
            <p:nvPr/>
          </p:nvSpPr>
          <p:spPr>
            <a:xfrm>
              <a:off x="1043575" y="1552175"/>
              <a:ext cx="5532825" cy="3924700"/>
            </a:xfrm>
            <a:custGeom>
              <a:avLst/>
              <a:gdLst/>
              <a:ahLst/>
              <a:cxnLst/>
              <a:rect l="l" t="t" r="r" b="b"/>
              <a:pathLst>
                <a:path w="221313" h="156988" fill="none" extrusionOk="0">
                  <a:moveTo>
                    <a:pt x="176411" y="18702"/>
                  </a:moveTo>
                  <a:lnTo>
                    <a:pt x="149803" y="58371"/>
                  </a:lnTo>
                  <a:lnTo>
                    <a:pt x="110657" y="0"/>
                  </a:lnTo>
                  <a:lnTo>
                    <a:pt x="71510" y="58371"/>
                  </a:lnTo>
                  <a:lnTo>
                    <a:pt x="44902" y="18702"/>
                  </a:lnTo>
                  <a:lnTo>
                    <a:pt x="0" y="85640"/>
                  </a:lnTo>
                  <a:lnTo>
                    <a:pt x="0" y="156988"/>
                  </a:lnTo>
                  <a:lnTo>
                    <a:pt x="221313" y="156988"/>
                  </a:lnTo>
                  <a:lnTo>
                    <a:pt x="221313" y="85640"/>
                  </a:lnTo>
                  <a:lnTo>
                    <a:pt x="176411" y="18702"/>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97" name="Google Shape;397;p27"/>
            <p:cNvSpPr/>
            <p:nvPr/>
          </p:nvSpPr>
          <p:spPr>
            <a:xfrm>
              <a:off x="5233125" y="2601725"/>
              <a:ext cx="443175" cy="450650"/>
            </a:xfrm>
            <a:custGeom>
              <a:avLst/>
              <a:gdLst/>
              <a:ahLst/>
              <a:cxnLst/>
              <a:rect l="l" t="t" r="r" b="b"/>
              <a:pathLst>
                <a:path w="17727" h="18026" fill="none" extrusionOk="0">
                  <a:moveTo>
                    <a:pt x="17727" y="13262"/>
                  </a:moveTo>
                  <a:lnTo>
                    <a:pt x="9144" y="18026"/>
                  </a:lnTo>
                  <a:lnTo>
                    <a:pt x="1" y="13162"/>
                  </a:lnTo>
                  <a:lnTo>
                    <a:pt x="8829" y="1"/>
                  </a:lnTo>
                  <a:lnTo>
                    <a:pt x="17727" y="13262"/>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98" name="Google Shape;398;p27"/>
            <p:cNvSpPr/>
            <p:nvPr/>
          </p:nvSpPr>
          <p:spPr>
            <a:xfrm>
              <a:off x="2244475" y="3172600"/>
              <a:ext cx="3131025" cy="1295650"/>
            </a:xfrm>
            <a:custGeom>
              <a:avLst/>
              <a:gdLst/>
              <a:ahLst/>
              <a:cxnLst/>
              <a:rect l="l" t="t" r="r" b="b"/>
              <a:pathLst>
                <a:path w="125241" h="51826" fill="none" extrusionOk="0">
                  <a:moveTo>
                    <a:pt x="125240" y="51825"/>
                  </a:moveTo>
                  <a:lnTo>
                    <a:pt x="1" y="51825"/>
                  </a:lnTo>
                  <a:lnTo>
                    <a:pt x="33347" y="2106"/>
                  </a:lnTo>
                  <a:lnTo>
                    <a:pt x="45802" y="8645"/>
                  </a:lnTo>
                  <a:lnTo>
                    <a:pt x="62259" y="1"/>
                  </a:lnTo>
                  <a:lnTo>
                    <a:pt x="78909" y="8744"/>
                  </a:lnTo>
                  <a:lnTo>
                    <a:pt x="91403" y="1376"/>
                  </a:lnTo>
                  <a:lnTo>
                    <a:pt x="125240" y="51825"/>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99" name="Google Shape;399;p27"/>
            <p:cNvSpPr/>
            <p:nvPr/>
          </p:nvSpPr>
          <p:spPr>
            <a:xfrm>
              <a:off x="3259850" y="2134200"/>
              <a:ext cx="1088750" cy="888400"/>
            </a:xfrm>
            <a:custGeom>
              <a:avLst/>
              <a:gdLst/>
              <a:ahLst/>
              <a:cxnLst/>
              <a:rect l="l" t="t" r="r" b="b"/>
              <a:pathLst>
                <a:path w="43550" h="35536" fill="none" extrusionOk="0">
                  <a:moveTo>
                    <a:pt x="43550" y="32117"/>
                  </a:moveTo>
                  <a:lnTo>
                    <a:pt x="37926" y="35436"/>
                  </a:lnTo>
                  <a:lnTo>
                    <a:pt x="21644" y="26884"/>
                  </a:lnTo>
                  <a:lnTo>
                    <a:pt x="5187" y="35536"/>
                  </a:lnTo>
                  <a:lnTo>
                    <a:pt x="0" y="32808"/>
                  </a:lnTo>
                  <a:lnTo>
                    <a:pt x="22006" y="0"/>
                  </a:lnTo>
                  <a:lnTo>
                    <a:pt x="43550" y="32117"/>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00" name="Google Shape;400;p27"/>
            <p:cNvSpPr/>
            <p:nvPr/>
          </p:nvSpPr>
          <p:spPr>
            <a:xfrm>
              <a:off x="1945400" y="2601725"/>
              <a:ext cx="443175" cy="450650"/>
            </a:xfrm>
            <a:custGeom>
              <a:avLst/>
              <a:gdLst/>
              <a:ahLst/>
              <a:cxnLst/>
              <a:rect l="l" t="t" r="r" b="b"/>
              <a:pathLst>
                <a:path w="17727" h="18026" fill="none" extrusionOk="0">
                  <a:moveTo>
                    <a:pt x="17726" y="13270"/>
                  </a:moveTo>
                  <a:lnTo>
                    <a:pt x="9152" y="18026"/>
                  </a:lnTo>
                  <a:lnTo>
                    <a:pt x="1" y="13155"/>
                  </a:lnTo>
                  <a:lnTo>
                    <a:pt x="8829" y="1"/>
                  </a:lnTo>
                  <a:lnTo>
                    <a:pt x="17726" y="13270"/>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01" name="Google Shape;401;p27"/>
            <p:cNvSpPr/>
            <p:nvPr/>
          </p:nvSpPr>
          <p:spPr>
            <a:xfrm>
              <a:off x="1367800" y="3201225"/>
              <a:ext cx="1268375" cy="1267025"/>
            </a:xfrm>
            <a:custGeom>
              <a:avLst/>
              <a:gdLst/>
              <a:ahLst/>
              <a:cxnLst/>
              <a:rect l="l" t="t" r="r" b="b"/>
              <a:pathLst>
                <a:path w="50735" h="50681" fill="none" extrusionOk="0">
                  <a:moveTo>
                    <a:pt x="1" y="23619"/>
                  </a:moveTo>
                  <a:lnTo>
                    <a:pt x="15844" y="0"/>
                  </a:lnTo>
                  <a:lnTo>
                    <a:pt x="32386" y="8806"/>
                  </a:lnTo>
                  <a:lnTo>
                    <a:pt x="48083" y="93"/>
                  </a:lnTo>
                  <a:lnTo>
                    <a:pt x="50734" y="4042"/>
                  </a:lnTo>
                  <a:lnTo>
                    <a:pt x="19447" y="50680"/>
                  </a:lnTo>
                  <a:lnTo>
                    <a:pt x="1" y="50680"/>
                  </a:lnTo>
                  <a:lnTo>
                    <a:pt x="1" y="23619"/>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02" name="Google Shape;402;p27"/>
            <p:cNvSpPr/>
            <p:nvPr/>
          </p:nvSpPr>
          <p:spPr>
            <a:xfrm>
              <a:off x="1367800" y="4792450"/>
              <a:ext cx="4884375" cy="360200"/>
            </a:xfrm>
            <a:custGeom>
              <a:avLst/>
              <a:gdLst/>
              <a:ahLst/>
              <a:cxnLst/>
              <a:rect l="l" t="t" r="r" b="b"/>
              <a:pathLst>
                <a:path w="195375" h="14408" fill="none" extrusionOk="0">
                  <a:moveTo>
                    <a:pt x="195374" y="14407"/>
                  </a:moveTo>
                  <a:lnTo>
                    <a:pt x="1" y="14407"/>
                  </a:lnTo>
                  <a:lnTo>
                    <a:pt x="1" y="1"/>
                  </a:lnTo>
                  <a:lnTo>
                    <a:pt x="195374" y="1"/>
                  </a:lnTo>
                  <a:lnTo>
                    <a:pt x="195374" y="14407"/>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03" name="Google Shape;403;p27"/>
            <p:cNvSpPr/>
            <p:nvPr/>
          </p:nvSpPr>
          <p:spPr>
            <a:xfrm>
              <a:off x="4983800" y="3201425"/>
              <a:ext cx="1268375" cy="1266825"/>
            </a:xfrm>
            <a:custGeom>
              <a:avLst/>
              <a:gdLst/>
              <a:ahLst/>
              <a:cxnLst/>
              <a:rect l="l" t="t" r="r" b="b"/>
              <a:pathLst>
                <a:path w="50735" h="50673" fill="none" extrusionOk="0">
                  <a:moveTo>
                    <a:pt x="31288" y="50672"/>
                  </a:moveTo>
                  <a:lnTo>
                    <a:pt x="1" y="4034"/>
                  </a:lnTo>
                  <a:lnTo>
                    <a:pt x="2713" y="0"/>
                  </a:lnTo>
                  <a:lnTo>
                    <a:pt x="19248" y="8798"/>
                  </a:lnTo>
                  <a:lnTo>
                    <a:pt x="34953" y="85"/>
                  </a:lnTo>
                  <a:lnTo>
                    <a:pt x="50734" y="23611"/>
                  </a:lnTo>
                  <a:lnTo>
                    <a:pt x="50734" y="50672"/>
                  </a:lnTo>
                  <a:lnTo>
                    <a:pt x="31288" y="50672"/>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04" name="Google Shape;404;p27"/>
            <p:cNvSpPr/>
            <p:nvPr/>
          </p:nvSpPr>
          <p:spPr>
            <a:xfrm>
              <a:off x="5765975" y="4468225"/>
              <a:ext cx="25" cy="25"/>
            </a:xfrm>
            <a:custGeom>
              <a:avLst/>
              <a:gdLst/>
              <a:ahLst/>
              <a:cxnLst/>
              <a:rect l="l" t="t" r="r" b="b"/>
              <a:pathLst>
                <a:path w="1" h="1" fill="none" extrusionOk="0">
                  <a:moveTo>
                    <a:pt x="1" y="0"/>
                  </a:moveTo>
                  <a:lnTo>
                    <a:pt x="1" y="0"/>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05" name="Google Shape;405;p27"/>
            <p:cNvSpPr/>
            <p:nvPr/>
          </p:nvSpPr>
          <p:spPr>
            <a:xfrm>
              <a:off x="2305750" y="409450"/>
              <a:ext cx="1059950" cy="1059950"/>
            </a:xfrm>
            <a:custGeom>
              <a:avLst/>
              <a:gdLst/>
              <a:ahLst/>
              <a:cxnLst/>
              <a:rect l="l" t="t" r="r" b="b"/>
              <a:pathLst>
                <a:path w="42398" h="42398" extrusionOk="0">
                  <a:moveTo>
                    <a:pt x="21414" y="12970"/>
                  </a:moveTo>
                  <a:lnTo>
                    <a:pt x="21622" y="12978"/>
                  </a:lnTo>
                  <a:lnTo>
                    <a:pt x="21829" y="12993"/>
                  </a:lnTo>
                  <a:lnTo>
                    <a:pt x="22044" y="13009"/>
                  </a:lnTo>
                  <a:lnTo>
                    <a:pt x="22244" y="13032"/>
                  </a:lnTo>
                  <a:lnTo>
                    <a:pt x="22452" y="13062"/>
                  </a:lnTo>
                  <a:lnTo>
                    <a:pt x="22659" y="13093"/>
                  </a:lnTo>
                  <a:lnTo>
                    <a:pt x="22859" y="13132"/>
                  </a:lnTo>
                  <a:lnTo>
                    <a:pt x="23059" y="13178"/>
                  </a:lnTo>
                  <a:lnTo>
                    <a:pt x="23258" y="13224"/>
                  </a:lnTo>
                  <a:lnTo>
                    <a:pt x="23450" y="13278"/>
                  </a:lnTo>
                  <a:lnTo>
                    <a:pt x="23643" y="13339"/>
                  </a:lnTo>
                  <a:lnTo>
                    <a:pt x="23835" y="13401"/>
                  </a:lnTo>
                  <a:lnTo>
                    <a:pt x="24027" y="13470"/>
                  </a:lnTo>
                  <a:lnTo>
                    <a:pt x="24219" y="13539"/>
                  </a:lnTo>
                  <a:lnTo>
                    <a:pt x="24403" y="13616"/>
                  </a:lnTo>
                  <a:lnTo>
                    <a:pt x="24588" y="13692"/>
                  </a:lnTo>
                  <a:lnTo>
                    <a:pt x="24764" y="13777"/>
                  </a:lnTo>
                  <a:lnTo>
                    <a:pt x="24941" y="13869"/>
                  </a:lnTo>
                  <a:lnTo>
                    <a:pt x="25118" y="13961"/>
                  </a:lnTo>
                  <a:lnTo>
                    <a:pt x="25294" y="14061"/>
                  </a:lnTo>
                  <a:lnTo>
                    <a:pt x="25464" y="14161"/>
                  </a:lnTo>
                  <a:lnTo>
                    <a:pt x="25633" y="14269"/>
                  </a:lnTo>
                  <a:lnTo>
                    <a:pt x="25802" y="14376"/>
                  </a:lnTo>
                  <a:lnTo>
                    <a:pt x="25963" y="14492"/>
                  </a:lnTo>
                  <a:lnTo>
                    <a:pt x="26124" y="14607"/>
                  </a:lnTo>
                  <a:lnTo>
                    <a:pt x="26278" y="14722"/>
                  </a:lnTo>
                  <a:lnTo>
                    <a:pt x="26432" y="14853"/>
                  </a:lnTo>
                  <a:lnTo>
                    <a:pt x="26585" y="14976"/>
                  </a:lnTo>
                  <a:lnTo>
                    <a:pt x="26731" y="15106"/>
                  </a:lnTo>
                  <a:lnTo>
                    <a:pt x="26877" y="15245"/>
                  </a:lnTo>
                  <a:lnTo>
                    <a:pt x="27016" y="15383"/>
                  </a:lnTo>
                  <a:lnTo>
                    <a:pt x="27154" y="15521"/>
                  </a:lnTo>
                  <a:lnTo>
                    <a:pt x="27292" y="15667"/>
                  </a:lnTo>
                  <a:lnTo>
                    <a:pt x="27423" y="15813"/>
                  </a:lnTo>
                  <a:lnTo>
                    <a:pt x="27546" y="15967"/>
                  </a:lnTo>
                  <a:lnTo>
                    <a:pt x="27676" y="16120"/>
                  </a:lnTo>
                  <a:lnTo>
                    <a:pt x="27792" y="16274"/>
                  </a:lnTo>
                  <a:lnTo>
                    <a:pt x="27907" y="16435"/>
                  </a:lnTo>
                  <a:lnTo>
                    <a:pt x="28022" y="16597"/>
                  </a:lnTo>
                  <a:lnTo>
                    <a:pt x="28130" y="16766"/>
                  </a:lnTo>
                  <a:lnTo>
                    <a:pt x="28237" y="16935"/>
                  </a:lnTo>
                  <a:lnTo>
                    <a:pt x="28337" y="17104"/>
                  </a:lnTo>
                  <a:lnTo>
                    <a:pt x="28437" y="17281"/>
                  </a:lnTo>
                  <a:lnTo>
                    <a:pt x="28529" y="17457"/>
                  </a:lnTo>
                  <a:lnTo>
                    <a:pt x="28621" y="17634"/>
                  </a:lnTo>
                  <a:lnTo>
                    <a:pt x="28706" y="17811"/>
                  </a:lnTo>
                  <a:lnTo>
                    <a:pt x="28783" y="17995"/>
                  </a:lnTo>
                  <a:lnTo>
                    <a:pt x="28860" y="18180"/>
                  </a:lnTo>
                  <a:lnTo>
                    <a:pt x="28929" y="18372"/>
                  </a:lnTo>
                  <a:lnTo>
                    <a:pt x="28998" y="18564"/>
                  </a:lnTo>
                  <a:lnTo>
                    <a:pt x="29059" y="18756"/>
                  </a:lnTo>
                  <a:lnTo>
                    <a:pt x="29121" y="18948"/>
                  </a:lnTo>
                  <a:lnTo>
                    <a:pt x="29175" y="19140"/>
                  </a:lnTo>
                  <a:lnTo>
                    <a:pt x="29221" y="19340"/>
                  </a:lnTo>
                  <a:lnTo>
                    <a:pt x="29267" y="19540"/>
                  </a:lnTo>
                  <a:lnTo>
                    <a:pt x="29305" y="19739"/>
                  </a:lnTo>
                  <a:lnTo>
                    <a:pt x="29336" y="19947"/>
                  </a:lnTo>
                  <a:lnTo>
                    <a:pt x="29367" y="20154"/>
                  </a:lnTo>
                  <a:lnTo>
                    <a:pt x="29390" y="20354"/>
                  </a:lnTo>
                  <a:lnTo>
                    <a:pt x="29405" y="20569"/>
                  </a:lnTo>
                  <a:lnTo>
                    <a:pt x="29420" y="20777"/>
                  </a:lnTo>
                  <a:lnTo>
                    <a:pt x="29428" y="20984"/>
                  </a:lnTo>
                  <a:lnTo>
                    <a:pt x="29428" y="21199"/>
                  </a:lnTo>
                  <a:lnTo>
                    <a:pt x="29428" y="21407"/>
                  </a:lnTo>
                  <a:lnTo>
                    <a:pt x="29420" y="21622"/>
                  </a:lnTo>
                  <a:lnTo>
                    <a:pt x="29405" y="21829"/>
                  </a:lnTo>
                  <a:lnTo>
                    <a:pt x="29390" y="22037"/>
                  </a:lnTo>
                  <a:lnTo>
                    <a:pt x="29367" y="22244"/>
                  </a:lnTo>
                  <a:lnTo>
                    <a:pt x="29336" y="22452"/>
                  </a:lnTo>
                  <a:lnTo>
                    <a:pt x="29305" y="22651"/>
                  </a:lnTo>
                  <a:lnTo>
                    <a:pt x="29267" y="22851"/>
                  </a:lnTo>
                  <a:lnTo>
                    <a:pt x="29221" y="23059"/>
                  </a:lnTo>
                  <a:lnTo>
                    <a:pt x="29175" y="23251"/>
                  </a:lnTo>
                  <a:lnTo>
                    <a:pt x="29121" y="23450"/>
                  </a:lnTo>
                  <a:lnTo>
                    <a:pt x="29059" y="23643"/>
                  </a:lnTo>
                  <a:lnTo>
                    <a:pt x="28998" y="23835"/>
                  </a:lnTo>
                  <a:lnTo>
                    <a:pt x="28929" y="24027"/>
                  </a:lnTo>
                  <a:lnTo>
                    <a:pt x="28860" y="24211"/>
                  </a:lnTo>
                  <a:lnTo>
                    <a:pt x="28783" y="24395"/>
                  </a:lnTo>
                  <a:lnTo>
                    <a:pt x="28706" y="24580"/>
                  </a:lnTo>
                  <a:lnTo>
                    <a:pt x="28621" y="24764"/>
                  </a:lnTo>
                  <a:lnTo>
                    <a:pt x="28529" y="24941"/>
                  </a:lnTo>
                  <a:lnTo>
                    <a:pt x="28437" y="25118"/>
                  </a:lnTo>
                  <a:lnTo>
                    <a:pt x="28337" y="25294"/>
                  </a:lnTo>
                  <a:lnTo>
                    <a:pt x="28237" y="25463"/>
                  </a:lnTo>
                  <a:lnTo>
                    <a:pt x="28130" y="25633"/>
                  </a:lnTo>
                  <a:lnTo>
                    <a:pt x="28022" y="25794"/>
                  </a:lnTo>
                  <a:lnTo>
                    <a:pt x="27907" y="25963"/>
                  </a:lnTo>
                  <a:lnTo>
                    <a:pt x="27792" y="26117"/>
                  </a:lnTo>
                  <a:lnTo>
                    <a:pt x="27676" y="26278"/>
                  </a:lnTo>
                  <a:lnTo>
                    <a:pt x="27546" y="26432"/>
                  </a:lnTo>
                  <a:lnTo>
                    <a:pt x="27423" y="26585"/>
                  </a:lnTo>
                  <a:lnTo>
                    <a:pt x="27292" y="26731"/>
                  </a:lnTo>
                  <a:lnTo>
                    <a:pt x="27154" y="26877"/>
                  </a:lnTo>
                  <a:lnTo>
                    <a:pt x="27016" y="27016"/>
                  </a:lnTo>
                  <a:lnTo>
                    <a:pt x="26877" y="27154"/>
                  </a:lnTo>
                  <a:lnTo>
                    <a:pt x="26731" y="27284"/>
                  </a:lnTo>
                  <a:lnTo>
                    <a:pt x="26585" y="27423"/>
                  </a:lnTo>
                  <a:lnTo>
                    <a:pt x="26432" y="27546"/>
                  </a:lnTo>
                  <a:lnTo>
                    <a:pt x="26278" y="27669"/>
                  </a:lnTo>
                  <a:lnTo>
                    <a:pt x="26124" y="27792"/>
                  </a:lnTo>
                  <a:lnTo>
                    <a:pt x="25963" y="27907"/>
                  </a:lnTo>
                  <a:lnTo>
                    <a:pt x="25802" y="28022"/>
                  </a:lnTo>
                  <a:lnTo>
                    <a:pt x="25633" y="28130"/>
                  </a:lnTo>
                  <a:lnTo>
                    <a:pt x="25464" y="28237"/>
                  </a:lnTo>
                  <a:lnTo>
                    <a:pt x="25294" y="28337"/>
                  </a:lnTo>
                  <a:lnTo>
                    <a:pt x="25118" y="28437"/>
                  </a:lnTo>
                  <a:lnTo>
                    <a:pt x="24941" y="28529"/>
                  </a:lnTo>
                  <a:lnTo>
                    <a:pt x="24764" y="28614"/>
                  </a:lnTo>
                  <a:lnTo>
                    <a:pt x="24588" y="28698"/>
                  </a:lnTo>
                  <a:lnTo>
                    <a:pt x="24403" y="28783"/>
                  </a:lnTo>
                  <a:lnTo>
                    <a:pt x="24219" y="28860"/>
                  </a:lnTo>
                  <a:lnTo>
                    <a:pt x="24027" y="28929"/>
                  </a:lnTo>
                  <a:lnTo>
                    <a:pt x="23835" y="28998"/>
                  </a:lnTo>
                  <a:lnTo>
                    <a:pt x="23643" y="29059"/>
                  </a:lnTo>
                  <a:lnTo>
                    <a:pt x="23450" y="29113"/>
                  </a:lnTo>
                  <a:lnTo>
                    <a:pt x="23258" y="29167"/>
                  </a:lnTo>
                  <a:lnTo>
                    <a:pt x="23059" y="29221"/>
                  </a:lnTo>
                  <a:lnTo>
                    <a:pt x="22859" y="29259"/>
                  </a:lnTo>
                  <a:lnTo>
                    <a:pt x="22659" y="29298"/>
                  </a:lnTo>
                  <a:lnTo>
                    <a:pt x="22452" y="29336"/>
                  </a:lnTo>
                  <a:lnTo>
                    <a:pt x="22244" y="29359"/>
                  </a:lnTo>
                  <a:lnTo>
                    <a:pt x="22044" y="29390"/>
                  </a:lnTo>
                  <a:lnTo>
                    <a:pt x="21829" y="29405"/>
                  </a:lnTo>
                  <a:lnTo>
                    <a:pt x="21622" y="29420"/>
                  </a:lnTo>
                  <a:lnTo>
                    <a:pt x="21414" y="29428"/>
                  </a:lnTo>
                  <a:lnTo>
                    <a:pt x="20992" y="29428"/>
                  </a:lnTo>
                  <a:lnTo>
                    <a:pt x="20777" y="29420"/>
                  </a:lnTo>
                  <a:lnTo>
                    <a:pt x="20569" y="29405"/>
                  </a:lnTo>
                  <a:lnTo>
                    <a:pt x="20362" y="29390"/>
                  </a:lnTo>
                  <a:lnTo>
                    <a:pt x="20154" y="29359"/>
                  </a:lnTo>
                  <a:lnTo>
                    <a:pt x="19947" y="29336"/>
                  </a:lnTo>
                  <a:lnTo>
                    <a:pt x="19747" y="29298"/>
                  </a:lnTo>
                  <a:lnTo>
                    <a:pt x="19547" y="29259"/>
                  </a:lnTo>
                  <a:lnTo>
                    <a:pt x="19340" y="29221"/>
                  </a:lnTo>
                  <a:lnTo>
                    <a:pt x="19148" y="29167"/>
                  </a:lnTo>
                  <a:lnTo>
                    <a:pt x="18948" y="29113"/>
                  </a:lnTo>
                  <a:lnTo>
                    <a:pt x="18756" y="29059"/>
                  </a:lnTo>
                  <a:lnTo>
                    <a:pt x="18564" y="28998"/>
                  </a:lnTo>
                  <a:lnTo>
                    <a:pt x="18372" y="28929"/>
                  </a:lnTo>
                  <a:lnTo>
                    <a:pt x="18187" y="28860"/>
                  </a:lnTo>
                  <a:lnTo>
                    <a:pt x="18003" y="28783"/>
                  </a:lnTo>
                  <a:lnTo>
                    <a:pt x="17819" y="28698"/>
                  </a:lnTo>
                  <a:lnTo>
                    <a:pt x="17634" y="28614"/>
                  </a:lnTo>
                  <a:lnTo>
                    <a:pt x="17457" y="28529"/>
                  </a:lnTo>
                  <a:lnTo>
                    <a:pt x="17281" y="28437"/>
                  </a:lnTo>
                  <a:lnTo>
                    <a:pt x="17104" y="28337"/>
                  </a:lnTo>
                  <a:lnTo>
                    <a:pt x="16935" y="28237"/>
                  </a:lnTo>
                  <a:lnTo>
                    <a:pt x="16766" y="28130"/>
                  </a:lnTo>
                  <a:lnTo>
                    <a:pt x="16605" y="28022"/>
                  </a:lnTo>
                  <a:lnTo>
                    <a:pt x="16436" y="27907"/>
                  </a:lnTo>
                  <a:lnTo>
                    <a:pt x="16282" y="27792"/>
                  </a:lnTo>
                  <a:lnTo>
                    <a:pt x="16121" y="27669"/>
                  </a:lnTo>
                  <a:lnTo>
                    <a:pt x="15967" y="27546"/>
                  </a:lnTo>
                  <a:lnTo>
                    <a:pt x="15813" y="27423"/>
                  </a:lnTo>
                  <a:lnTo>
                    <a:pt x="15667" y="27284"/>
                  </a:lnTo>
                  <a:lnTo>
                    <a:pt x="15521" y="27154"/>
                  </a:lnTo>
                  <a:lnTo>
                    <a:pt x="15383" y="27016"/>
                  </a:lnTo>
                  <a:lnTo>
                    <a:pt x="15245" y="26877"/>
                  </a:lnTo>
                  <a:lnTo>
                    <a:pt x="15114" y="26731"/>
                  </a:lnTo>
                  <a:lnTo>
                    <a:pt x="14976" y="26585"/>
                  </a:lnTo>
                  <a:lnTo>
                    <a:pt x="14853" y="26432"/>
                  </a:lnTo>
                  <a:lnTo>
                    <a:pt x="14730" y="26278"/>
                  </a:lnTo>
                  <a:lnTo>
                    <a:pt x="14607" y="26117"/>
                  </a:lnTo>
                  <a:lnTo>
                    <a:pt x="14492" y="25963"/>
                  </a:lnTo>
                  <a:lnTo>
                    <a:pt x="14376" y="25794"/>
                  </a:lnTo>
                  <a:lnTo>
                    <a:pt x="14269" y="25633"/>
                  </a:lnTo>
                  <a:lnTo>
                    <a:pt x="14161" y="25463"/>
                  </a:lnTo>
                  <a:lnTo>
                    <a:pt x="14061" y="25294"/>
                  </a:lnTo>
                  <a:lnTo>
                    <a:pt x="13961" y="25118"/>
                  </a:lnTo>
                  <a:lnTo>
                    <a:pt x="13869" y="24941"/>
                  </a:lnTo>
                  <a:lnTo>
                    <a:pt x="13785" y="24764"/>
                  </a:lnTo>
                  <a:lnTo>
                    <a:pt x="13700" y="24580"/>
                  </a:lnTo>
                  <a:lnTo>
                    <a:pt x="13616" y="24395"/>
                  </a:lnTo>
                  <a:lnTo>
                    <a:pt x="13539" y="24211"/>
                  </a:lnTo>
                  <a:lnTo>
                    <a:pt x="13470" y="24027"/>
                  </a:lnTo>
                  <a:lnTo>
                    <a:pt x="13401" y="23835"/>
                  </a:lnTo>
                  <a:lnTo>
                    <a:pt x="13339" y="23643"/>
                  </a:lnTo>
                  <a:lnTo>
                    <a:pt x="13285" y="23450"/>
                  </a:lnTo>
                  <a:lnTo>
                    <a:pt x="13232" y="23251"/>
                  </a:lnTo>
                  <a:lnTo>
                    <a:pt x="13178" y="23059"/>
                  </a:lnTo>
                  <a:lnTo>
                    <a:pt x="13139" y="22851"/>
                  </a:lnTo>
                  <a:lnTo>
                    <a:pt x="13101" y="22651"/>
                  </a:lnTo>
                  <a:lnTo>
                    <a:pt x="13063" y="22452"/>
                  </a:lnTo>
                  <a:lnTo>
                    <a:pt x="13039" y="22244"/>
                  </a:lnTo>
                  <a:lnTo>
                    <a:pt x="13009" y="22037"/>
                  </a:lnTo>
                  <a:lnTo>
                    <a:pt x="12993" y="21829"/>
                  </a:lnTo>
                  <a:lnTo>
                    <a:pt x="12978" y="21622"/>
                  </a:lnTo>
                  <a:lnTo>
                    <a:pt x="12970" y="21407"/>
                  </a:lnTo>
                  <a:lnTo>
                    <a:pt x="12970" y="21199"/>
                  </a:lnTo>
                  <a:lnTo>
                    <a:pt x="12970" y="20984"/>
                  </a:lnTo>
                  <a:lnTo>
                    <a:pt x="12978" y="20777"/>
                  </a:lnTo>
                  <a:lnTo>
                    <a:pt x="12993" y="20569"/>
                  </a:lnTo>
                  <a:lnTo>
                    <a:pt x="13009" y="20354"/>
                  </a:lnTo>
                  <a:lnTo>
                    <a:pt x="13039" y="20154"/>
                  </a:lnTo>
                  <a:lnTo>
                    <a:pt x="13063" y="19947"/>
                  </a:lnTo>
                  <a:lnTo>
                    <a:pt x="13101" y="19739"/>
                  </a:lnTo>
                  <a:lnTo>
                    <a:pt x="13139" y="19540"/>
                  </a:lnTo>
                  <a:lnTo>
                    <a:pt x="13178" y="19340"/>
                  </a:lnTo>
                  <a:lnTo>
                    <a:pt x="13232" y="19140"/>
                  </a:lnTo>
                  <a:lnTo>
                    <a:pt x="13285" y="18948"/>
                  </a:lnTo>
                  <a:lnTo>
                    <a:pt x="13339" y="18756"/>
                  </a:lnTo>
                  <a:lnTo>
                    <a:pt x="13401" y="18564"/>
                  </a:lnTo>
                  <a:lnTo>
                    <a:pt x="13470" y="18372"/>
                  </a:lnTo>
                  <a:lnTo>
                    <a:pt x="13539" y="18180"/>
                  </a:lnTo>
                  <a:lnTo>
                    <a:pt x="13616" y="17995"/>
                  </a:lnTo>
                  <a:lnTo>
                    <a:pt x="13700" y="17811"/>
                  </a:lnTo>
                  <a:lnTo>
                    <a:pt x="13785" y="17634"/>
                  </a:lnTo>
                  <a:lnTo>
                    <a:pt x="13869" y="17457"/>
                  </a:lnTo>
                  <a:lnTo>
                    <a:pt x="13961" y="17281"/>
                  </a:lnTo>
                  <a:lnTo>
                    <a:pt x="14061" y="17104"/>
                  </a:lnTo>
                  <a:lnTo>
                    <a:pt x="14161" y="16935"/>
                  </a:lnTo>
                  <a:lnTo>
                    <a:pt x="14269" y="16766"/>
                  </a:lnTo>
                  <a:lnTo>
                    <a:pt x="14376" y="16597"/>
                  </a:lnTo>
                  <a:lnTo>
                    <a:pt x="14492" y="16435"/>
                  </a:lnTo>
                  <a:lnTo>
                    <a:pt x="14607" y="16274"/>
                  </a:lnTo>
                  <a:lnTo>
                    <a:pt x="14730" y="16120"/>
                  </a:lnTo>
                  <a:lnTo>
                    <a:pt x="14853" y="15967"/>
                  </a:lnTo>
                  <a:lnTo>
                    <a:pt x="14976" y="15813"/>
                  </a:lnTo>
                  <a:lnTo>
                    <a:pt x="15114" y="15667"/>
                  </a:lnTo>
                  <a:lnTo>
                    <a:pt x="15245" y="15521"/>
                  </a:lnTo>
                  <a:lnTo>
                    <a:pt x="15383" y="15383"/>
                  </a:lnTo>
                  <a:lnTo>
                    <a:pt x="15521" y="15245"/>
                  </a:lnTo>
                  <a:lnTo>
                    <a:pt x="15667" y="15106"/>
                  </a:lnTo>
                  <a:lnTo>
                    <a:pt x="15813" y="14976"/>
                  </a:lnTo>
                  <a:lnTo>
                    <a:pt x="15967" y="14853"/>
                  </a:lnTo>
                  <a:lnTo>
                    <a:pt x="16121" y="14722"/>
                  </a:lnTo>
                  <a:lnTo>
                    <a:pt x="16282" y="14607"/>
                  </a:lnTo>
                  <a:lnTo>
                    <a:pt x="16436" y="14492"/>
                  </a:lnTo>
                  <a:lnTo>
                    <a:pt x="16605" y="14376"/>
                  </a:lnTo>
                  <a:lnTo>
                    <a:pt x="16766" y="14269"/>
                  </a:lnTo>
                  <a:lnTo>
                    <a:pt x="16935" y="14161"/>
                  </a:lnTo>
                  <a:lnTo>
                    <a:pt x="17104" y="14061"/>
                  </a:lnTo>
                  <a:lnTo>
                    <a:pt x="17281" y="13961"/>
                  </a:lnTo>
                  <a:lnTo>
                    <a:pt x="17457" y="13869"/>
                  </a:lnTo>
                  <a:lnTo>
                    <a:pt x="17634" y="13777"/>
                  </a:lnTo>
                  <a:lnTo>
                    <a:pt x="17819" y="13692"/>
                  </a:lnTo>
                  <a:lnTo>
                    <a:pt x="18003" y="13616"/>
                  </a:lnTo>
                  <a:lnTo>
                    <a:pt x="18187" y="13539"/>
                  </a:lnTo>
                  <a:lnTo>
                    <a:pt x="18372" y="13470"/>
                  </a:lnTo>
                  <a:lnTo>
                    <a:pt x="18564" y="13401"/>
                  </a:lnTo>
                  <a:lnTo>
                    <a:pt x="18756" y="13339"/>
                  </a:lnTo>
                  <a:lnTo>
                    <a:pt x="18948" y="13278"/>
                  </a:lnTo>
                  <a:lnTo>
                    <a:pt x="19148" y="13224"/>
                  </a:lnTo>
                  <a:lnTo>
                    <a:pt x="19340" y="13178"/>
                  </a:lnTo>
                  <a:lnTo>
                    <a:pt x="19547" y="13132"/>
                  </a:lnTo>
                  <a:lnTo>
                    <a:pt x="19747" y="13093"/>
                  </a:lnTo>
                  <a:lnTo>
                    <a:pt x="19947" y="13062"/>
                  </a:lnTo>
                  <a:lnTo>
                    <a:pt x="20154" y="13032"/>
                  </a:lnTo>
                  <a:lnTo>
                    <a:pt x="20362" y="13009"/>
                  </a:lnTo>
                  <a:lnTo>
                    <a:pt x="20569" y="12993"/>
                  </a:lnTo>
                  <a:lnTo>
                    <a:pt x="20777" y="12978"/>
                  </a:lnTo>
                  <a:lnTo>
                    <a:pt x="20992" y="12970"/>
                  </a:lnTo>
                  <a:close/>
                  <a:moveTo>
                    <a:pt x="21199" y="1"/>
                  </a:moveTo>
                  <a:lnTo>
                    <a:pt x="20654" y="8"/>
                  </a:lnTo>
                  <a:lnTo>
                    <a:pt x="20108" y="31"/>
                  </a:lnTo>
                  <a:lnTo>
                    <a:pt x="19570" y="62"/>
                  </a:lnTo>
                  <a:lnTo>
                    <a:pt x="19033" y="108"/>
                  </a:lnTo>
                  <a:lnTo>
                    <a:pt x="18502" y="170"/>
                  </a:lnTo>
                  <a:lnTo>
                    <a:pt x="17980" y="246"/>
                  </a:lnTo>
                  <a:lnTo>
                    <a:pt x="17450" y="331"/>
                  </a:lnTo>
                  <a:lnTo>
                    <a:pt x="16935" y="431"/>
                  </a:lnTo>
                  <a:lnTo>
                    <a:pt x="16420" y="546"/>
                  </a:lnTo>
                  <a:lnTo>
                    <a:pt x="15905" y="669"/>
                  </a:lnTo>
                  <a:lnTo>
                    <a:pt x="15406" y="807"/>
                  </a:lnTo>
                  <a:lnTo>
                    <a:pt x="14907" y="953"/>
                  </a:lnTo>
                  <a:lnTo>
                    <a:pt x="14407" y="1115"/>
                  </a:lnTo>
                  <a:lnTo>
                    <a:pt x="13915" y="1291"/>
                  </a:lnTo>
                  <a:lnTo>
                    <a:pt x="13439" y="1476"/>
                  </a:lnTo>
                  <a:lnTo>
                    <a:pt x="12955" y="1668"/>
                  </a:lnTo>
                  <a:lnTo>
                    <a:pt x="12486" y="1875"/>
                  </a:lnTo>
                  <a:lnTo>
                    <a:pt x="12018" y="2091"/>
                  </a:lnTo>
                  <a:lnTo>
                    <a:pt x="11557" y="2321"/>
                  </a:lnTo>
                  <a:lnTo>
                    <a:pt x="11103" y="2559"/>
                  </a:lnTo>
                  <a:lnTo>
                    <a:pt x="10658" y="2813"/>
                  </a:lnTo>
                  <a:lnTo>
                    <a:pt x="10220" y="3074"/>
                  </a:lnTo>
                  <a:lnTo>
                    <a:pt x="9782" y="3343"/>
                  </a:lnTo>
                  <a:lnTo>
                    <a:pt x="9359" y="3627"/>
                  </a:lnTo>
                  <a:lnTo>
                    <a:pt x="8937" y="3919"/>
                  </a:lnTo>
                  <a:lnTo>
                    <a:pt x="8522" y="4219"/>
                  </a:lnTo>
                  <a:lnTo>
                    <a:pt x="8122" y="4526"/>
                  </a:lnTo>
                  <a:lnTo>
                    <a:pt x="7723" y="4849"/>
                  </a:lnTo>
                  <a:lnTo>
                    <a:pt x="7338" y="5179"/>
                  </a:lnTo>
                  <a:lnTo>
                    <a:pt x="6954" y="5517"/>
                  </a:lnTo>
                  <a:lnTo>
                    <a:pt x="6585" y="5863"/>
                  </a:lnTo>
                  <a:lnTo>
                    <a:pt x="6217" y="6217"/>
                  </a:lnTo>
                  <a:lnTo>
                    <a:pt x="5863" y="6578"/>
                  </a:lnTo>
                  <a:lnTo>
                    <a:pt x="5517" y="6954"/>
                  </a:lnTo>
                  <a:lnTo>
                    <a:pt x="5179" y="7331"/>
                  </a:lnTo>
                  <a:lnTo>
                    <a:pt x="4849" y="7722"/>
                  </a:lnTo>
                  <a:lnTo>
                    <a:pt x="4526" y="8122"/>
                  </a:lnTo>
                  <a:lnTo>
                    <a:pt x="4219" y="8522"/>
                  </a:lnTo>
                  <a:lnTo>
                    <a:pt x="3919" y="8936"/>
                  </a:lnTo>
                  <a:lnTo>
                    <a:pt x="3627" y="9351"/>
                  </a:lnTo>
                  <a:lnTo>
                    <a:pt x="3343" y="9782"/>
                  </a:lnTo>
                  <a:lnTo>
                    <a:pt x="3074" y="10212"/>
                  </a:lnTo>
                  <a:lnTo>
                    <a:pt x="2813" y="10658"/>
                  </a:lnTo>
                  <a:lnTo>
                    <a:pt x="2567" y="11103"/>
                  </a:lnTo>
                  <a:lnTo>
                    <a:pt x="2321" y="11556"/>
                  </a:lnTo>
                  <a:lnTo>
                    <a:pt x="2098" y="12017"/>
                  </a:lnTo>
                  <a:lnTo>
                    <a:pt x="1875" y="12486"/>
                  </a:lnTo>
                  <a:lnTo>
                    <a:pt x="1668" y="12955"/>
                  </a:lnTo>
                  <a:lnTo>
                    <a:pt x="1476" y="13431"/>
                  </a:lnTo>
                  <a:lnTo>
                    <a:pt x="1292" y="13915"/>
                  </a:lnTo>
                  <a:lnTo>
                    <a:pt x="1115" y="14407"/>
                  </a:lnTo>
                  <a:lnTo>
                    <a:pt x="953" y="14899"/>
                  </a:lnTo>
                  <a:lnTo>
                    <a:pt x="807" y="15398"/>
                  </a:lnTo>
                  <a:lnTo>
                    <a:pt x="669" y="15905"/>
                  </a:lnTo>
                  <a:lnTo>
                    <a:pt x="546" y="16420"/>
                  </a:lnTo>
                  <a:lnTo>
                    <a:pt x="431" y="16935"/>
                  </a:lnTo>
                  <a:lnTo>
                    <a:pt x="331" y="17450"/>
                  </a:lnTo>
                  <a:lnTo>
                    <a:pt x="247" y="17972"/>
                  </a:lnTo>
                  <a:lnTo>
                    <a:pt x="170" y="18502"/>
                  </a:lnTo>
                  <a:lnTo>
                    <a:pt x="108" y="19032"/>
                  </a:lnTo>
                  <a:lnTo>
                    <a:pt x="62" y="19570"/>
                  </a:lnTo>
                  <a:lnTo>
                    <a:pt x="31" y="20108"/>
                  </a:lnTo>
                  <a:lnTo>
                    <a:pt x="8" y="20654"/>
                  </a:lnTo>
                  <a:lnTo>
                    <a:pt x="1" y="21199"/>
                  </a:lnTo>
                  <a:lnTo>
                    <a:pt x="8" y="21745"/>
                  </a:lnTo>
                  <a:lnTo>
                    <a:pt x="31" y="22290"/>
                  </a:lnTo>
                  <a:lnTo>
                    <a:pt x="62" y="22828"/>
                  </a:lnTo>
                  <a:lnTo>
                    <a:pt x="108" y="23366"/>
                  </a:lnTo>
                  <a:lnTo>
                    <a:pt x="170" y="23896"/>
                  </a:lnTo>
                  <a:lnTo>
                    <a:pt x="247" y="24419"/>
                  </a:lnTo>
                  <a:lnTo>
                    <a:pt x="331" y="24949"/>
                  </a:lnTo>
                  <a:lnTo>
                    <a:pt x="431" y="25463"/>
                  </a:lnTo>
                  <a:lnTo>
                    <a:pt x="546" y="25978"/>
                  </a:lnTo>
                  <a:lnTo>
                    <a:pt x="669" y="26493"/>
                  </a:lnTo>
                  <a:lnTo>
                    <a:pt x="807" y="26992"/>
                  </a:lnTo>
                  <a:lnTo>
                    <a:pt x="953" y="27492"/>
                  </a:lnTo>
                  <a:lnTo>
                    <a:pt x="1115" y="27991"/>
                  </a:lnTo>
                  <a:lnTo>
                    <a:pt x="1292" y="28483"/>
                  </a:lnTo>
                  <a:lnTo>
                    <a:pt x="1476" y="28959"/>
                  </a:lnTo>
                  <a:lnTo>
                    <a:pt x="1668" y="29443"/>
                  </a:lnTo>
                  <a:lnTo>
                    <a:pt x="1875" y="29912"/>
                  </a:lnTo>
                  <a:lnTo>
                    <a:pt x="2098" y="30381"/>
                  </a:lnTo>
                  <a:lnTo>
                    <a:pt x="2321" y="30842"/>
                  </a:lnTo>
                  <a:lnTo>
                    <a:pt x="2567" y="31295"/>
                  </a:lnTo>
                  <a:lnTo>
                    <a:pt x="2813" y="31741"/>
                  </a:lnTo>
                  <a:lnTo>
                    <a:pt x="3074" y="32179"/>
                  </a:lnTo>
                  <a:lnTo>
                    <a:pt x="3343" y="32617"/>
                  </a:lnTo>
                  <a:lnTo>
                    <a:pt x="3627" y="33039"/>
                  </a:lnTo>
                  <a:lnTo>
                    <a:pt x="3919" y="33462"/>
                  </a:lnTo>
                  <a:lnTo>
                    <a:pt x="4219" y="33877"/>
                  </a:lnTo>
                  <a:lnTo>
                    <a:pt x="4526" y="34276"/>
                  </a:lnTo>
                  <a:lnTo>
                    <a:pt x="4849" y="34676"/>
                  </a:lnTo>
                  <a:lnTo>
                    <a:pt x="5179" y="35060"/>
                  </a:lnTo>
                  <a:lnTo>
                    <a:pt x="5517" y="35444"/>
                  </a:lnTo>
                  <a:lnTo>
                    <a:pt x="5863" y="35813"/>
                  </a:lnTo>
                  <a:lnTo>
                    <a:pt x="6217" y="36182"/>
                  </a:lnTo>
                  <a:lnTo>
                    <a:pt x="6585" y="36535"/>
                  </a:lnTo>
                  <a:lnTo>
                    <a:pt x="6954" y="36881"/>
                  </a:lnTo>
                  <a:lnTo>
                    <a:pt x="7338" y="37219"/>
                  </a:lnTo>
                  <a:lnTo>
                    <a:pt x="7723" y="37550"/>
                  </a:lnTo>
                  <a:lnTo>
                    <a:pt x="8122" y="37872"/>
                  </a:lnTo>
                  <a:lnTo>
                    <a:pt x="8522" y="38180"/>
                  </a:lnTo>
                  <a:lnTo>
                    <a:pt x="8937" y="38479"/>
                  </a:lnTo>
                  <a:lnTo>
                    <a:pt x="9359" y="38771"/>
                  </a:lnTo>
                  <a:lnTo>
                    <a:pt x="9782" y="39055"/>
                  </a:lnTo>
                  <a:lnTo>
                    <a:pt x="10220" y="39324"/>
                  </a:lnTo>
                  <a:lnTo>
                    <a:pt x="10658" y="39586"/>
                  </a:lnTo>
                  <a:lnTo>
                    <a:pt x="11103" y="39831"/>
                  </a:lnTo>
                  <a:lnTo>
                    <a:pt x="11557" y="40077"/>
                  </a:lnTo>
                  <a:lnTo>
                    <a:pt x="12018" y="40300"/>
                  </a:lnTo>
                  <a:lnTo>
                    <a:pt x="12486" y="40523"/>
                  </a:lnTo>
                  <a:lnTo>
                    <a:pt x="12955" y="40730"/>
                  </a:lnTo>
                  <a:lnTo>
                    <a:pt x="13439" y="40923"/>
                  </a:lnTo>
                  <a:lnTo>
                    <a:pt x="13915" y="41107"/>
                  </a:lnTo>
                  <a:lnTo>
                    <a:pt x="14407" y="41284"/>
                  </a:lnTo>
                  <a:lnTo>
                    <a:pt x="14907" y="41445"/>
                  </a:lnTo>
                  <a:lnTo>
                    <a:pt x="15406" y="41591"/>
                  </a:lnTo>
                  <a:lnTo>
                    <a:pt x="15905" y="41729"/>
                  </a:lnTo>
                  <a:lnTo>
                    <a:pt x="16420" y="41852"/>
                  </a:lnTo>
                  <a:lnTo>
                    <a:pt x="16935" y="41967"/>
                  </a:lnTo>
                  <a:lnTo>
                    <a:pt x="17450" y="42067"/>
                  </a:lnTo>
                  <a:lnTo>
                    <a:pt x="17980" y="42152"/>
                  </a:lnTo>
                  <a:lnTo>
                    <a:pt x="18502" y="42229"/>
                  </a:lnTo>
                  <a:lnTo>
                    <a:pt x="19033" y="42290"/>
                  </a:lnTo>
                  <a:lnTo>
                    <a:pt x="19570" y="42336"/>
                  </a:lnTo>
                  <a:lnTo>
                    <a:pt x="20108" y="42367"/>
                  </a:lnTo>
                  <a:lnTo>
                    <a:pt x="20654" y="42390"/>
                  </a:lnTo>
                  <a:lnTo>
                    <a:pt x="21199" y="42398"/>
                  </a:lnTo>
                  <a:lnTo>
                    <a:pt x="21745" y="42390"/>
                  </a:lnTo>
                  <a:lnTo>
                    <a:pt x="22290" y="42367"/>
                  </a:lnTo>
                  <a:lnTo>
                    <a:pt x="22828" y="42336"/>
                  </a:lnTo>
                  <a:lnTo>
                    <a:pt x="23366" y="42290"/>
                  </a:lnTo>
                  <a:lnTo>
                    <a:pt x="23896" y="42229"/>
                  </a:lnTo>
                  <a:lnTo>
                    <a:pt x="24426" y="42152"/>
                  </a:lnTo>
                  <a:lnTo>
                    <a:pt x="24949" y="42067"/>
                  </a:lnTo>
                  <a:lnTo>
                    <a:pt x="25464" y="41967"/>
                  </a:lnTo>
                  <a:lnTo>
                    <a:pt x="25978" y="41852"/>
                  </a:lnTo>
                  <a:lnTo>
                    <a:pt x="26493" y="41729"/>
                  </a:lnTo>
                  <a:lnTo>
                    <a:pt x="27000" y="41591"/>
                  </a:lnTo>
                  <a:lnTo>
                    <a:pt x="27500" y="41445"/>
                  </a:lnTo>
                  <a:lnTo>
                    <a:pt x="27991" y="41284"/>
                  </a:lnTo>
                  <a:lnTo>
                    <a:pt x="28483" y="41107"/>
                  </a:lnTo>
                  <a:lnTo>
                    <a:pt x="28967" y="40923"/>
                  </a:lnTo>
                  <a:lnTo>
                    <a:pt x="29444" y="40730"/>
                  </a:lnTo>
                  <a:lnTo>
                    <a:pt x="29912" y="40523"/>
                  </a:lnTo>
                  <a:lnTo>
                    <a:pt x="30381" y="40300"/>
                  </a:lnTo>
                  <a:lnTo>
                    <a:pt x="30842" y="40077"/>
                  </a:lnTo>
                  <a:lnTo>
                    <a:pt x="31295" y="39831"/>
                  </a:lnTo>
                  <a:lnTo>
                    <a:pt x="31741" y="39586"/>
                  </a:lnTo>
                  <a:lnTo>
                    <a:pt x="32187" y="39324"/>
                  </a:lnTo>
                  <a:lnTo>
                    <a:pt x="32617" y="39055"/>
                  </a:lnTo>
                  <a:lnTo>
                    <a:pt x="33047" y="38771"/>
                  </a:lnTo>
                  <a:lnTo>
                    <a:pt x="33462" y="38479"/>
                  </a:lnTo>
                  <a:lnTo>
                    <a:pt x="33877" y="38180"/>
                  </a:lnTo>
                  <a:lnTo>
                    <a:pt x="34276" y="37872"/>
                  </a:lnTo>
                  <a:lnTo>
                    <a:pt x="34676" y="37550"/>
                  </a:lnTo>
                  <a:lnTo>
                    <a:pt x="35068" y="37219"/>
                  </a:lnTo>
                  <a:lnTo>
                    <a:pt x="35444" y="36881"/>
                  </a:lnTo>
                  <a:lnTo>
                    <a:pt x="35821" y="36535"/>
                  </a:lnTo>
                  <a:lnTo>
                    <a:pt x="36182" y="36182"/>
                  </a:lnTo>
                  <a:lnTo>
                    <a:pt x="36535" y="35813"/>
                  </a:lnTo>
                  <a:lnTo>
                    <a:pt x="36881" y="35444"/>
                  </a:lnTo>
                  <a:lnTo>
                    <a:pt x="37219" y="35060"/>
                  </a:lnTo>
                  <a:lnTo>
                    <a:pt x="37550" y="34676"/>
                  </a:lnTo>
                  <a:lnTo>
                    <a:pt x="37872" y="34276"/>
                  </a:lnTo>
                  <a:lnTo>
                    <a:pt x="38180" y="33877"/>
                  </a:lnTo>
                  <a:lnTo>
                    <a:pt x="38479" y="33462"/>
                  </a:lnTo>
                  <a:lnTo>
                    <a:pt x="38771" y="33039"/>
                  </a:lnTo>
                  <a:lnTo>
                    <a:pt x="39055" y="32617"/>
                  </a:lnTo>
                  <a:lnTo>
                    <a:pt x="39324" y="32179"/>
                  </a:lnTo>
                  <a:lnTo>
                    <a:pt x="39586" y="31741"/>
                  </a:lnTo>
                  <a:lnTo>
                    <a:pt x="39839" y="31295"/>
                  </a:lnTo>
                  <a:lnTo>
                    <a:pt x="40077" y="30842"/>
                  </a:lnTo>
                  <a:lnTo>
                    <a:pt x="40308" y="30381"/>
                  </a:lnTo>
                  <a:lnTo>
                    <a:pt x="40523" y="29912"/>
                  </a:lnTo>
                  <a:lnTo>
                    <a:pt x="40730" y="29443"/>
                  </a:lnTo>
                  <a:lnTo>
                    <a:pt x="40923" y="28959"/>
                  </a:lnTo>
                  <a:lnTo>
                    <a:pt x="41107" y="28483"/>
                  </a:lnTo>
                  <a:lnTo>
                    <a:pt x="41284" y="27991"/>
                  </a:lnTo>
                  <a:lnTo>
                    <a:pt x="41445" y="27492"/>
                  </a:lnTo>
                  <a:lnTo>
                    <a:pt x="41591" y="26992"/>
                  </a:lnTo>
                  <a:lnTo>
                    <a:pt x="41729" y="26493"/>
                  </a:lnTo>
                  <a:lnTo>
                    <a:pt x="41852" y="25978"/>
                  </a:lnTo>
                  <a:lnTo>
                    <a:pt x="41968" y="25463"/>
                  </a:lnTo>
                  <a:lnTo>
                    <a:pt x="42067" y="24949"/>
                  </a:lnTo>
                  <a:lnTo>
                    <a:pt x="42152" y="24419"/>
                  </a:lnTo>
                  <a:lnTo>
                    <a:pt x="42229" y="23896"/>
                  </a:lnTo>
                  <a:lnTo>
                    <a:pt x="42290" y="23366"/>
                  </a:lnTo>
                  <a:lnTo>
                    <a:pt x="42336" y="22828"/>
                  </a:lnTo>
                  <a:lnTo>
                    <a:pt x="42367" y="22290"/>
                  </a:lnTo>
                  <a:lnTo>
                    <a:pt x="42390" y="21745"/>
                  </a:lnTo>
                  <a:lnTo>
                    <a:pt x="42398" y="21199"/>
                  </a:lnTo>
                  <a:lnTo>
                    <a:pt x="42390" y="20654"/>
                  </a:lnTo>
                  <a:lnTo>
                    <a:pt x="42367" y="20108"/>
                  </a:lnTo>
                  <a:lnTo>
                    <a:pt x="42336" y="19570"/>
                  </a:lnTo>
                  <a:lnTo>
                    <a:pt x="42290" y="19032"/>
                  </a:lnTo>
                  <a:lnTo>
                    <a:pt x="42229" y="18502"/>
                  </a:lnTo>
                  <a:lnTo>
                    <a:pt x="42152" y="17972"/>
                  </a:lnTo>
                  <a:lnTo>
                    <a:pt x="42067" y="17450"/>
                  </a:lnTo>
                  <a:lnTo>
                    <a:pt x="41968" y="16935"/>
                  </a:lnTo>
                  <a:lnTo>
                    <a:pt x="41852" y="16420"/>
                  </a:lnTo>
                  <a:lnTo>
                    <a:pt x="41729" y="15905"/>
                  </a:lnTo>
                  <a:lnTo>
                    <a:pt x="41591" y="15398"/>
                  </a:lnTo>
                  <a:lnTo>
                    <a:pt x="41445" y="14899"/>
                  </a:lnTo>
                  <a:lnTo>
                    <a:pt x="41284" y="14407"/>
                  </a:lnTo>
                  <a:lnTo>
                    <a:pt x="41107" y="13915"/>
                  </a:lnTo>
                  <a:lnTo>
                    <a:pt x="40923" y="13431"/>
                  </a:lnTo>
                  <a:lnTo>
                    <a:pt x="40730" y="12955"/>
                  </a:lnTo>
                  <a:lnTo>
                    <a:pt x="40523" y="12486"/>
                  </a:lnTo>
                  <a:lnTo>
                    <a:pt x="40308" y="12017"/>
                  </a:lnTo>
                  <a:lnTo>
                    <a:pt x="40077" y="11556"/>
                  </a:lnTo>
                  <a:lnTo>
                    <a:pt x="39839" y="11103"/>
                  </a:lnTo>
                  <a:lnTo>
                    <a:pt x="39586" y="10658"/>
                  </a:lnTo>
                  <a:lnTo>
                    <a:pt x="39324" y="10212"/>
                  </a:lnTo>
                  <a:lnTo>
                    <a:pt x="39055" y="9782"/>
                  </a:lnTo>
                  <a:lnTo>
                    <a:pt x="38771" y="9351"/>
                  </a:lnTo>
                  <a:lnTo>
                    <a:pt x="38479" y="8936"/>
                  </a:lnTo>
                  <a:lnTo>
                    <a:pt x="38180" y="8522"/>
                  </a:lnTo>
                  <a:lnTo>
                    <a:pt x="37872" y="8122"/>
                  </a:lnTo>
                  <a:lnTo>
                    <a:pt x="37550" y="7722"/>
                  </a:lnTo>
                  <a:lnTo>
                    <a:pt x="37219" y="7331"/>
                  </a:lnTo>
                  <a:lnTo>
                    <a:pt x="36881" y="6954"/>
                  </a:lnTo>
                  <a:lnTo>
                    <a:pt x="36535" y="6578"/>
                  </a:lnTo>
                  <a:lnTo>
                    <a:pt x="36182" y="6217"/>
                  </a:lnTo>
                  <a:lnTo>
                    <a:pt x="35821" y="5863"/>
                  </a:lnTo>
                  <a:lnTo>
                    <a:pt x="35444" y="5517"/>
                  </a:lnTo>
                  <a:lnTo>
                    <a:pt x="35068" y="5179"/>
                  </a:lnTo>
                  <a:lnTo>
                    <a:pt x="34676" y="4849"/>
                  </a:lnTo>
                  <a:lnTo>
                    <a:pt x="34276" y="4526"/>
                  </a:lnTo>
                  <a:lnTo>
                    <a:pt x="33877" y="4219"/>
                  </a:lnTo>
                  <a:lnTo>
                    <a:pt x="33462" y="3919"/>
                  </a:lnTo>
                  <a:lnTo>
                    <a:pt x="33047" y="3627"/>
                  </a:lnTo>
                  <a:lnTo>
                    <a:pt x="32617" y="3343"/>
                  </a:lnTo>
                  <a:lnTo>
                    <a:pt x="32187" y="3074"/>
                  </a:lnTo>
                  <a:lnTo>
                    <a:pt x="31741" y="2813"/>
                  </a:lnTo>
                  <a:lnTo>
                    <a:pt x="31295" y="2559"/>
                  </a:lnTo>
                  <a:lnTo>
                    <a:pt x="30842" y="2321"/>
                  </a:lnTo>
                  <a:lnTo>
                    <a:pt x="30381" y="2091"/>
                  </a:lnTo>
                  <a:lnTo>
                    <a:pt x="29912" y="1875"/>
                  </a:lnTo>
                  <a:lnTo>
                    <a:pt x="29444" y="1668"/>
                  </a:lnTo>
                  <a:lnTo>
                    <a:pt x="28967" y="1476"/>
                  </a:lnTo>
                  <a:lnTo>
                    <a:pt x="28483" y="1291"/>
                  </a:lnTo>
                  <a:lnTo>
                    <a:pt x="27991" y="1115"/>
                  </a:lnTo>
                  <a:lnTo>
                    <a:pt x="27500" y="953"/>
                  </a:lnTo>
                  <a:lnTo>
                    <a:pt x="27000" y="807"/>
                  </a:lnTo>
                  <a:lnTo>
                    <a:pt x="26493" y="669"/>
                  </a:lnTo>
                  <a:lnTo>
                    <a:pt x="25978" y="546"/>
                  </a:lnTo>
                  <a:lnTo>
                    <a:pt x="25464" y="431"/>
                  </a:lnTo>
                  <a:lnTo>
                    <a:pt x="24949" y="331"/>
                  </a:lnTo>
                  <a:lnTo>
                    <a:pt x="24426" y="246"/>
                  </a:lnTo>
                  <a:lnTo>
                    <a:pt x="23896" y="170"/>
                  </a:lnTo>
                  <a:lnTo>
                    <a:pt x="23366" y="108"/>
                  </a:lnTo>
                  <a:lnTo>
                    <a:pt x="22828" y="62"/>
                  </a:lnTo>
                  <a:lnTo>
                    <a:pt x="22290" y="31"/>
                  </a:lnTo>
                  <a:lnTo>
                    <a:pt x="21745" y="8"/>
                  </a:lnTo>
                  <a:lnTo>
                    <a:pt x="21199"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06" name="Google Shape;406;p27"/>
            <p:cNvSpPr/>
            <p:nvPr/>
          </p:nvSpPr>
          <p:spPr>
            <a:xfrm>
              <a:off x="2305750" y="409450"/>
              <a:ext cx="1059950" cy="1059950"/>
            </a:xfrm>
            <a:custGeom>
              <a:avLst/>
              <a:gdLst/>
              <a:ahLst/>
              <a:cxnLst/>
              <a:rect l="l" t="t" r="r" b="b"/>
              <a:pathLst>
                <a:path w="42398" h="42398" fill="none" extrusionOk="0">
                  <a:moveTo>
                    <a:pt x="21199" y="42398"/>
                  </a:moveTo>
                  <a:lnTo>
                    <a:pt x="21199" y="42398"/>
                  </a:lnTo>
                  <a:lnTo>
                    <a:pt x="21745" y="42390"/>
                  </a:lnTo>
                  <a:lnTo>
                    <a:pt x="22290" y="42367"/>
                  </a:lnTo>
                  <a:lnTo>
                    <a:pt x="22828" y="42336"/>
                  </a:lnTo>
                  <a:lnTo>
                    <a:pt x="23366" y="42290"/>
                  </a:lnTo>
                  <a:lnTo>
                    <a:pt x="23896" y="42229"/>
                  </a:lnTo>
                  <a:lnTo>
                    <a:pt x="24426" y="42152"/>
                  </a:lnTo>
                  <a:lnTo>
                    <a:pt x="24949" y="42067"/>
                  </a:lnTo>
                  <a:lnTo>
                    <a:pt x="25464" y="41967"/>
                  </a:lnTo>
                  <a:lnTo>
                    <a:pt x="25978" y="41852"/>
                  </a:lnTo>
                  <a:lnTo>
                    <a:pt x="26493" y="41729"/>
                  </a:lnTo>
                  <a:lnTo>
                    <a:pt x="27000" y="41591"/>
                  </a:lnTo>
                  <a:lnTo>
                    <a:pt x="27500" y="41445"/>
                  </a:lnTo>
                  <a:lnTo>
                    <a:pt x="27991" y="41284"/>
                  </a:lnTo>
                  <a:lnTo>
                    <a:pt x="28483" y="41107"/>
                  </a:lnTo>
                  <a:lnTo>
                    <a:pt x="28967" y="40923"/>
                  </a:lnTo>
                  <a:lnTo>
                    <a:pt x="29444" y="40730"/>
                  </a:lnTo>
                  <a:lnTo>
                    <a:pt x="29912" y="40523"/>
                  </a:lnTo>
                  <a:lnTo>
                    <a:pt x="30381" y="40300"/>
                  </a:lnTo>
                  <a:lnTo>
                    <a:pt x="30842" y="40077"/>
                  </a:lnTo>
                  <a:lnTo>
                    <a:pt x="31295" y="39831"/>
                  </a:lnTo>
                  <a:lnTo>
                    <a:pt x="31741" y="39586"/>
                  </a:lnTo>
                  <a:lnTo>
                    <a:pt x="32187" y="39324"/>
                  </a:lnTo>
                  <a:lnTo>
                    <a:pt x="32617" y="39055"/>
                  </a:lnTo>
                  <a:lnTo>
                    <a:pt x="33047" y="38771"/>
                  </a:lnTo>
                  <a:lnTo>
                    <a:pt x="33462" y="38479"/>
                  </a:lnTo>
                  <a:lnTo>
                    <a:pt x="33877" y="38180"/>
                  </a:lnTo>
                  <a:lnTo>
                    <a:pt x="34276" y="37872"/>
                  </a:lnTo>
                  <a:lnTo>
                    <a:pt x="34676" y="37550"/>
                  </a:lnTo>
                  <a:lnTo>
                    <a:pt x="35068" y="37219"/>
                  </a:lnTo>
                  <a:lnTo>
                    <a:pt x="35444" y="36881"/>
                  </a:lnTo>
                  <a:lnTo>
                    <a:pt x="35821" y="36535"/>
                  </a:lnTo>
                  <a:lnTo>
                    <a:pt x="36182" y="36182"/>
                  </a:lnTo>
                  <a:lnTo>
                    <a:pt x="36535" y="35813"/>
                  </a:lnTo>
                  <a:lnTo>
                    <a:pt x="36881" y="35444"/>
                  </a:lnTo>
                  <a:lnTo>
                    <a:pt x="37219" y="35060"/>
                  </a:lnTo>
                  <a:lnTo>
                    <a:pt x="37550" y="34676"/>
                  </a:lnTo>
                  <a:lnTo>
                    <a:pt x="37872" y="34276"/>
                  </a:lnTo>
                  <a:lnTo>
                    <a:pt x="38180" y="33877"/>
                  </a:lnTo>
                  <a:lnTo>
                    <a:pt x="38479" y="33462"/>
                  </a:lnTo>
                  <a:lnTo>
                    <a:pt x="38771" y="33039"/>
                  </a:lnTo>
                  <a:lnTo>
                    <a:pt x="39055" y="32617"/>
                  </a:lnTo>
                  <a:lnTo>
                    <a:pt x="39324" y="32179"/>
                  </a:lnTo>
                  <a:lnTo>
                    <a:pt x="39586" y="31741"/>
                  </a:lnTo>
                  <a:lnTo>
                    <a:pt x="39839" y="31295"/>
                  </a:lnTo>
                  <a:lnTo>
                    <a:pt x="40077" y="30842"/>
                  </a:lnTo>
                  <a:lnTo>
                    <a:pt x="40308" y="30381"/>
                  </a:lnTo>
                  <a:lnTo>
                    <a:pt x="40523" y="29912"/>
                  </a:lnTo>
                  <a:lnTo>
                    <a:pt x="40730" y="29443"/>
                  </a:lnTo>
                  <a:lnTo>
                    <a:pt x="40923" y="28959"/>
                  </a:lnTo>
                  <a:lnTo>
                    <a:pt x="41107" y="28483"/>
                  </a:lnTo>
                  <a:lnTo>
                    <a:pt x="41284" y="27991"/>
                  </a:lnTo>
                  <a:lnTo>
                    <a:pt x="41445" y="27492"/>
                  </a:lnTo>
                  <a:lnTo>
                    <a:pt x="41591" y="26992"/>
                  </a:lnTo>
                  <a:lnTo>
                    <a:pt x="41729" y="26493"/>
                  </a:lnTo>
                  <a:lnTo>
                    <a:pt x="41852" y="25978"/>
                  </a:lnTo>
                  <a:lnTo>
                    <a:pt x="41968" y="25463"/>
                  </a:lnTo>
                  <a:lnTo>
                    <a:pt x="42067" y="24949"/>
                  </a:lnTo>
                  <a:lnTo>
                    <a:pt x="42152" y="24419"/>
                  </a:lnTo>
                  <a:lnTo>
                    <a:pt x="42229" y="23896"/>
                  </a:lnTo>
                  <a:lnTo>
                    <a:pt x="42290" y="23366"/>
                  </a:lnTo>
                  <a:lnTo>
                    <a:pt x="42336" y="22828"/>
                  </a:lnTo>
                  <a:lnTo>
                    <a:pt x="42367" y="22290"/>
                  </a:lnTo>
                  <a:lnTo>
                    <a:pt x="42390" y="21745"/>
                  </a:lnTo>
                  <a:lnTo>
                    <a:pt x="42398" y="21199"/>
                  </a:lnTo>
                  <a:lnTo>
                    <a:pt x="42398" y="21199"/>
                  </a:lnTo>
                  <a:lnTo>
                    <a:pt x="42390" y="20654"/>
                  </a:lnTo>
                  <a:lnTo>
                    <a:pt x="42367" y="20108"/>
                  </a:lnTo>
                  <a:lnTo>
                    <a:pt x="42336" y="19570"/>
                  </a:lnTo>
                  <a:lnTo>
                    <a:pt x="42290" y="19032"/>
                  </a:lnTo>
                  <a:lnTo>
                    <a:pt x="42229" y="18502"/>
                  </a:lnTo>
                  <a:lnTo>
                    <a:pt x="42152" y="17972"/>
                  </a:lnTo>
                  <a:lnTo>
                    <a:pt x="42067" y="17450"/>
                  </a:lnTo>
                  <a:lnTo>
                    <a:pt x="41968" y="16935"/>
                  </a:lnTo>
                  <a:lnTo>
                    <a:pt x="41852" y="16420"/>
                  </a:lnTo>
                  <a:lnTo>
                    <a:pt x="41729" y="15905"/>
                  </a:lnTo>
                  <a:lnTo>
                    <a:pt x="41591" y="15398"/>
                  </a:lnTo>
                  <a:lnTo>
                    <a:pt x="41445" y="14899"/>
                  </a:lnTo>
                  <a:lnTo>
                    <a:pt x="41284" y="14407"/>
                  </a:lnTo>
                  <a:lnTo>
                    <a:pt x="41107" y="13915"/>
                  </a:lnTo>
                  <a:lnTo>
                    <a:pt x="40923" y="13431"/>
                  </a:lnTo>
                  <a:lnTo>
                    <a:pt x="40730" y="12955"/>
                  </a:lnTo>
                  <a:lnTo>
                    <a:pt x="40523" y="12486"/>
                  </a:lnTo>
                  <a:lnTo>
                    <a:pt x="40308" y="12017"/>
                  </a:lnTo>
                  <a:lnTo>
                    <a:pt x="40077" y="11556"/>
                  </a:lnTo>
                  <a:lnTo>
                    <a:pt x="39839" y="11103"/>
                  </a:lnTo>
                  <a:lnTo>
                    <a:pt x="39586" y="10658"/>
                  </a:lnTo>
                  <a:lnTo>
                    <a:pt x="39324" y="10212"/>
                  </a:lnTo>
                  <a:lnTo>
                    <a:pt x="39055" y="9782"/>
                  </a:lnTo>
                  <a:lnTo>
                    <a:pt x="38771" y="9351"/>
                  </a:lnTo>
                  <a:lnTo>
                    <a:pt x="38479" y="8936"/>
                  </a:lnTo>
                  <a:lnTo>
                    <a:pt x="38180" y="8522"/>
                  </a:lnTo>
                  <a:lnTo>
                    <a:pt x="37872" y="8122"/>
                  </a:lnTo>
                  <a:lnTo>
                    <a:pt x="37550" y="7722"/>
                  </a:lnTo>
                  <a:lnTo>
                    <a:pt x="37219" y="7331"/>
                  </a:lnTo>
                  <a:lnTo>
                    <a:pt x="36881" y="6954"/>
                  </a:lnTo>
                  <a:lnTo>
                    <a:pt x="36535" y="6578"/>
                  </a:lnTo>
                  <a:lnTo>
                    <a:pt x="36182" y="6217"/>
                  </a:lnTo>
                  <a:lnTo>
                    <a:pt x="35821" y="5863"/>
                  </a:lnTo>
                  <a:lnTo>
                    <a:pt x="35444" y="5517"/>
                  </a:lnTo>
                  <a:lnTo>
                    <a:pt x="35068" y="5179"/>
                  </a:lnTo>
                  <a:lnTo>
                    <a:pt x="34676" y="4849"/>
                  </a:lnTo>
                  <a:lnTo>
                    <a:pt x="34276" y="4526"/>
                  </a:lnTo>
                  <a:lnTo>
                    <a:pt x="33877" y="4219"/>
                  </a:lnTo>
                  <a:lnTo>
                    <a:pt x="33462" y="3919"/>
                  </a:lnTo>
                  <a:lnTo>
                    <a:pt x="33047" y="3627"/>
                  </a:lnTo>
                  <a:lnTo>
                    <a:pt x="32617" y="3343"/>
                  </a:lnTo>
                  <a:lnTo>
                    <a:pt x="32187" y="3074"/>
                  </a:lnTo>
                  <a:lnTo>
                    <a:pt x="31741" y="2813"/>
                  </a:lnTo>
                  <a:lnTo>
                    <a:pt x="31295" y="2559"/>
                  </a:lnTo>
                  <a:lnTo>
                    <a:pt x="30842" y="2321"/>
                  </a:lnTo>
                  <a:lnTo>
                    <a:pt x="30381" y="2091"/>
                  </a:lnTo>
                  <a:lnTo>
                    <a:pt x="29912" y="1875"/>
                  </a:lnTo>
                  <a:lnTo>
                    <a:pt x="29444" y="1668"/>
                  </a:lnTo>
                  <a:lnTo>
                    <a:pt x="28967" y="1476"/>
                  </a:lnTo>
                  <a:lnTo>
                    <a:pt x="28483" y="1291"/>
                  </a:lnTo>
                  <a:lnTo>
                    <a:pt x="27991" y="1115"/>
                  </a:lnTo>
                  <a:lnTo>
                    <a:pt x="27500" y="953"/>
                  </a:lnTo>
                  <a:lnTo>
                    <a:pt x="27000" y="807"/>
                  </a:lnTo>
                  <a:lnTo>
                    <a:pt x="26493" y="669"/>
                  </a:lnTo>
                  <a:lnTo>
                    <a:pt x="25978" y="546"/>
                  </a:lnTo>
                  <a:lnTo>
                    <a:pt x="25464" y="431"/>
                  </a:lnTo>
                  <a:lnTo>
                    <a:pt x="24949" y="331"/>
                  </a:lnTo>
                  <a:lnTo>
                    <a:pt x="24426" y="246"/>
                  </a:lnTo>
                  <a:lnTo>
                    <a:pt x="23896" y="170"/>
                  </a:lnTo>
                  <a:lnTo>
                    <a:pt x="23366" y="108"/>
                  </a:lnTo>
                  <a:lnTo>
                    <a:pt x="22828" y="62"/>
                  </a:lnTo>
                  <a:lnTo>
                    <a:pt x="22290" y="31"/>
                  </a:lnTo>
                  <a:lnTo>
                    <a:pt x="21745" y="8"/>
                  </a:lnTo>
                  <a:lnTo>
                    <a:pt x="21199" y="1"/>
                  </a:lnTo>
                  <a:lnTo>
                    <a:pt x="21199" y="1"/>
                  </a:lnTo>
                  <a:lnTo>
                    <a:pt x="20654" y="8"/>
                  </a:lnTo>
                  <a:lnTo>
                    <a:pt x="20108" y="31"/>
                  </a:lnTo>
                  <a:lnTo>
                    <a:pt x="19570" y="62"/>
                  </a:lnTo>
                  <a:lnTo>
                    <a:pt x="19033" y="108"/>
                  </a:lnTo>
                  <a:lnTo>
                    <a:pt x="18502" y="170"/>
                  </a:lnTo>
                  <a:lnTo>
                    <a:pt x="17980" y="246"/>
                  </a:lnTo>
                  <a:lnTo>
                    <a:pt x="17450" y="331"/>
                  </a:lnTo>
                  <a:lnTo>
                    <a:pt x="16935" y="431"/>
                  </a:lnTo>
                  <a:lnTo>
                    <a:pt x="16420" y="546"/>
                  </a:lnTo>
                  <a:lnTo>
                    <a:pt x="15905" y="669"/>
                  </a:lnTo>
                  <a:lnTo>
                    <a:pt x="15406" y="807"/>
                  </a:lnTo>
                  <a:lnTo>
                    <a:pt x="14907" y="953"/>
                  </a:lnTo>
                  <a:lnTo>
                    <a:pt x="14407" y="1115"/>
                  </a:lnTo>
                  <a:lnTo>
                    <a:pt x="13915" y="1291"/>
                  </a:lnTo>
                  <a:lnTo>
                    <a:pt x="13439" y="1476"/>
                  </a:lnTo>
                  <a:lnTo>
                    <a:pt x="12955" y="1668"/>
                  </a:lnTo>
                  <a:lnTo>
                    <a:pt x="12486" y="1875"/>
                  </a:lnTo>
                  <a:lnTo>
                    <a:pt x="12018" y="2091"/>
                  </a:lnTo>
                  <a:lnTo>
                    <a:pt x="11557" y="2321"/>
                  </a:lnTo>
                  <a:lnTo>
                    <a:pt x="11103" y="2559"/>
                  </a:lnTo>
                  <a:lnTo>
                    <a:pt x="10658" y="2813"/>
                  </a:lnTo>
                  <a:lnTo>
                    <a:pt x="10220" y="3074"/>
                  </a:lnTo>
                  <a:lnTo>
                    <a:pt x="9782" y="3343"/>
                  </a:lnTo>
                  <a:lnTo>
                    <a:pt x="9359" y="3627"/>
                  </a:lnTo>
                  <a:lnTo>
                    <a:pt x="8937" y="3919"/>
                  </a:lnTo>
                  <a:lnTo>
                    <a:pt x="8522" y="4219"/>
                  </a:lnTo>
                  <a:lnTo>
                    <a:pt x="8122" y="4526"/>
                  </a:lnTo>
                  <a:lnTo>
                    <a:pt x="7723" y="4849"/>
                  </a:lnTo>
                  <a:lnTo>
                    <a:pt x="7338" y="5179"/>
                  </a:lnTo>
                  <a:lnTo>
                    <a:pt x="6954" y="5517"/>
                  </a:lnTo>
                  <a:lnTo>
                    <a:pt x="6585" y="5863"/>
                  </a:lnTo>
                  <a:lnTo>
                    <a:pt x="6217" y="6217"/>
                  </a:lnTo>
                  <a:lnTo>
                    <a:pt x="5863" y="6578"/>
                  </a:lnTo>
                  <a:lnTo>
                    <a:pt x="5517" y="6954"/>
                  </a:lnTo>
                  <a:lnTo>
                    <a:pt x="5179" y="7331"/>
                  </a:lnTo>
                  <a:lnTo>
                    <a:pt x="4849" y="7722"/>
                  </a:lnTo>
                  <a:lnTo>
                    <a:pt x="4526" y="8122"/>
                  </a:lnTo>
                  <a:lnTo>
                    <a:pt x="4219" y="8522"/>
                  </a:lnTo>
                  <a:lnTo>
                    <a:pt x="3919" y="8936"/>
                  </a:lnTo>
                  <a:lnTo>
                    <a:pt x="3627" y="9351"/>
                  </a:lnTo>
                  <a:lnTo>
                    <a:pt x="3343" y="9782"/>
                  </a:lnTo>
                  <a:lnTo>
                    <a:pt x="3074" y="10212"/>
                  </a:lnTo>
                  <a:lnTo>
                    <a:pt x="2813" y="10658"/>
                  </a:lnTo>
                  <a:lnTo>
                    <a:pt x="2567" y="11103"/>
                  </a:lnTo>
                  <a:lnTo>
                    <a:pt x="2321" y="11556"/>
                  </a:lnTo>
                  <a:lnTo>
                    <a:pt x="2098" y="12017"/>
                  </a:lnTo>
                  <a:lnTo>
                    <a:pt x="1875" y="12486"/>
                  </a:lnTo>
                  <a:lnTo>
                    <a:pt x="1668" y="12955"/>
                  </a:lnTo>
                  <a:lnTo>
                    <a:pt x="1476" y="13431"/>
                  </a:lnTo>
                  <a:lnTo>
                    <a:pt x="1292" y="13915"/>
                  </a:lnTo>
                  <a:lnTo>
                    <a:pt x="1115" y="14407"/>
                  </a:lnTo>
                  <a:lnTo>
                    <a:pt x="953" y="14899"/>
                  </a:lnTo>
                  <a:lnTo>
                    <a:pt x="807" y="15398"/>
                  </a:lnTo>
                  <a:lnTo>
                    <a:pt x="669" y="15905"/>
                  </a:lnTo>
                  <a:lnTo>
                    <a:pt x="546" y="16420"/>
                  </a:lnTo>
                  <a:lnTo>
                    <a:pt x="431" y="16935"/>
                  </a:lnTo>
                  <a:lnTo>
                    <a:pt x="331" y="17450"/>
                  </a:lnTo>
                  <a:lnTo>
                    <a:pt x="247" y="17972"/>
                  </a:lnTo>
                  <a:lnTo>
                    <a:pt x="170" y="18502"/>
                  </a:lnTo>
                  <a:lnTo>
                    <a:pt x="108" y="19032"/>
                  </a:lnTo>
                  <a:lnTo>
                    <a:pt x="62" y="19570"/>
                  </a:lnTo>
                  <a:lnTo>
                    <a:pt x="31" y="20108"/>
                  </a:lnTo>
                  <a:lnTo>
                    <a:pt x="8" y="20654"/>
                  </a:lnTo>
                  <a:lnTo>
                    <a:pt x="1" y="21199"/>
                  </a:lnTo>
                  <a:lnTo>
                    <a:pt x="1" y="21199"/>
                  </a:lnTo>
                  <a:lnTo>
                    <a:pt x="8" y="21745"/>
                  </a:lnTo>
                  <a:lnTo>
                    <a:pt x="31" y="22290"/>
                  </a:lnTo>
                  <a:lnTo>
                    <a:pt x="62" y="22828"/>
                  </a:lnTo>
                  <a:lnTo>
                    <a:pt x="108" y="23366"/>
                  </a:lnTo>
                  <a:lnTo>
                    <a:pt x="170" y="23896"/>
                  </a:lnTo>
                  <a:lnTo>
                    <a:pt x="247" y="24419"/>
                  </a:lnTo>
                  <a:lnTo>
                    <a:pt x="331" y="24949"/>
                  </a:lnTo>
                  <a:lnTo>
                    <a:pt x="431" y="25463"/>
                  </a:lnTo>
                  <a:lnTo>
                    <a:pt x="546" y="25978"/>
                  </a:lnTo>
                  <a:lnTo>
                    <a:pt x="669" y="26493"/>
                  </a:lnTo>
                  <a:lnTo>
                    <a:pt x="807" y="26992"/>
                  </a:lnTo>
                  <a:lnTo>
                    <a:pt x="953" y="27492"/>
                  </a:lnTo>
                  <a:lnTo>
                    <a:pt x="1115" y="27991"/>
                  </a:lnTo>
                  <a:lnTo>
                    <a:pt x="1292" y="28483"/>
                  </a:lnTo>
                  <a:lnTo>
                    <a:pt x="1476" y="28959"/>
                  </a:lnTo>
                  <a:lnTo>
                    <a:pt x="1668" y="29443"/>
                  </a:lnTo>
                  <a:lnTo>
                    <a:pt x="1875" y="29912"/>
                  </a:lnTo>
                  <a:lnTo>
                    <a:pt x="2098" y="30381"/>
                  </a:lnTo>
                  <a:lnTo>
                    <a:pt x="2321" y="30842"/>
                  </a:lnTo>
                  <a:lnTo>
                    <a:pt x="2567" y="31295"/>
                  </a:lnTo>
                  <a:lnTo>
                    <a:pt x="2813" y="31741"/>
                  </a:lnTo>
                  <a:lnTo>
                    <a:pt x="3074" y="32179"/>
                  </a:lnTo>
                  <a:lnTo>
                    <a:pt x="3343" y="32617"/>
                  </a:lnTo>
                  <a:lnTo>
                    <a:pt x="3627" y="33039"/>
                  </a:lnTo>
                  <a:lnTo>
                    <a:pt x="3919" y="33462"/>
                  </a:lnTo>
                  <a:lnTo>
                    <a:pt x="4219" y="33877"/>
                  </a:lnTo>
                  <a:lnTo>
                    <a:pt x="4526" y="34276"/>
                  </a:lnTo>
                  <a:lnTo>
                    <a:pt x="4849" y="34676"/>
                  </a:lnTo>
                  <a:lnTo>
                    <a:pt x="5179" y="35060"/>
                  </a:lnTo>
                  <a:lnTo>
                    <a:pt x="5517" y="35444"/>
                  </a:lnTo>
                  <a:lnTo>
                    <a:pt x="5863" y="35813"/>
                  </a:lnTo>
                  <a:lnTo>
                    <a:pt x="6217" y="36182"/>
                  </a:lnTo>
                  <a:lnTo>
                    <a:pt x="6585" y="36535"/>
                  </a:lnTo>
                  <a:lnTo>
                    <a:pt x="6954" y="36881"/>
                  </a:lnTo>
                  <a:lnTo>
                    <a:pt x="7338" y="37219"/>
                  </a:lnTo>
                  <a:lnTo>
                    <a:pt x="7723" y="37550"/>
                  </a:lnTo>
                  <a:lnTo>
                    <a:pt x="8122" y="37872"/>
                  </a:lnTo>
                  <a:lnTo>
                    <a:pt x="8522" y="38180"/>
                  </a:lnTo>
                  <a:lnTo>
                    <a:pt x="8937" y="38479"/>
                  </a:lnTo>
                  <a:lnTo>
                    <a:pt x="9359" y="38771"/>
                  </a:lnTo>
                  <a:lnTo>
                    <a:pt x="9782" y="39055"/>
                  </a:lnTo>
                  <a:lnTo>
                    <a:pt x="10220" y="39324"/>
                  </a:lnTo>
                  <a:lnTo>
                    <a:pt x="10658" y="39586"/>
                  </a:lnTo>
                  <a:lnTo>
                    <a:pt x="11103" y="39831"/>
                  </a:lnTo>
                  <a:lnTo>
                    <a:pt x="11557" y="40077"/>
                  </a:lnTo>
                  <a:lnTo>
                    <a:pt x="12018" y="40300"/>
                  </a:lnTo>
                  <a:lnTo>
                    <a:pt x="12486" y="40523"/>
                  </a:lnTo>
                  <a:lnTo>
                    <a:pt x="12955" y="40730"/>
                  </a:lnTo>
                  <a:lnTo>
                    <a:pt x="13439" y="40923"/>
                  </a:lnTo>
                  <a:lnTo>
                    <a:pt x="13915" y="41107"/>
                  </a:lnTo>
                  <a:lnTo>
                    <a:pt x="14407" y="41284"/>
                  </a:lnTo>
                  <a:lnTo>
                    <a:pt x="14907" y="41445"/>
                  </a:lnTo>
                  <a:lnTo>
                    <a:pt x="15406" y="41591"/>
                  </a:lnTo>
                  <a:lnTo>
                    <a:pt x="15905" y="41729"/>
                  </a:lnTo>
                  <a:lnTo>
                    <a:pt x="16420" y="41852"/>
                  </a:lnTo>
                  <a:lnTo>
                    <a:pt x="16935" y="41967"/>
                  </a:lnTo>
                  <a:lnTo>
                    <a:pt x="17450" y="42067"/>
                  </a:lnTo>
                  <a:lnTo>
                    <a:pt x="17980" y="42152"/>
                  </a:lnTo>
                  <a:lnTo>
                    <a:pt x="18502" y="42229"/>
                  </a:lnTo>
                  <a:lnTo>
                    <a:pt x="19033" y="42290"/>
                  </a:lnTo>
                  <a:lnTo>
                    <a:pt x="19570" y="42336"/>
                  </a:lnTo>
                  <a:lnTo>
                    <a:pt x="20108" y="42367"/>
                  </a:lnTo>
                  <a:lnTo>
                    <a:pt x="20654" y="42390"/>
                  </a:lnTo>
                  <a:lnTo>
                    <a:pt x="21199" y="42398"/>
                  </a:lnTo>
                  <a:lnTo>
                    <a:pt x="21199" y="42398"/>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07" name="Google Shape;407;p27"/>
            <p:cNvSpPr/>
            <p:nvPr/>
          </p:nvSpPr>
          <p:spPr>
            <a:xfrm>
              <a:off x="2630000" y="733700"/>
              <a:ext cx="411475" cy="411475"/>
            </a:xfrm>
            <a:custGeom>
              <a:avLst/>
              <a:gdLst/>
              <a:ahLst/>
              <a:cxnLst/>
              <a:rect l="l" t="t" r="r" b="b"/>
              <a:pathLst>
                <a:path w="16459" h="16459" fill="none" extrusionOk="0">
                  <a:moveTo>
                    <a:pt x="8229" y="0"/>
                  </a:moveTo>
                  <a:lnTo>
                    <a:pt x="8229" y="0"/>
                  </a:lnTo>
                  <a:lnTo>
                    <a:pt x="8444" y="0"/>
                  </a:lnTo>
                  <a:lnTo>
                    <a:pt x="8652" y="8"/>
                  </a:lnTo>
                  <a:lnTo>
                    <a:pt x="8859" y="23"/>
                  </a:lnTo>
                  <a:lnTo>
                    <a:pt x="9074" y="39"/>
                  </a:lnTo>
                  <a:lnTo>
                    <a:pt x="9274" y="62"/>
                  </a:lnTo>
                  <a:lnTo>
                    <a:pt x="9482" y="92"/>
                  </a:lnTo>
                  <a:lnTo>
                    <a:pt x="9689" y="123"/>
                  </a:lnTo>
                  <a:lnTo>
                    <a:pt x="9889" y="162"/>
                  </a:lnTo>
                  <a:lnTo>
                    <a:pt x="10089" y="208"/>
                  </a:lnTo>
                  <a:lnTo>
                    <a:pt x="10288" y="254"/>
                  </a:lnTo>
                  <a:lnTo>
                    <a:pt x="10480" y="308"/>
                  </a:lnTo>
                  <a:lnTo>
                    <a:pt x="10673" y="369"/>
                  </a:lnTo>
                  <a:lnTo>
                    <a:pt x="10865" y="431"/>
                  </a:lnTo>
                  <a:lnTo>
                    <a:pt x="11057" y="500"/>
                  </a:lnTo>
                  <a:lnTo>
                    <a:pt x="11249" y="569"/>
                  </a:lnTo>
                  <a:lnTo>
                    <a:pt x="11433" y="646"/>
                  </a:lnTo>
                  <a:lnTo>
                    <a:pt x="11618" y="722"/>
                  </a:lnTo>
                  <a:lnTo>
                    <a:pt x="11794" y="807"/>
                  </a:lnTo>
                  <a:lnTo>
                    <a:pt x="11971" y="899"/>
                  </a:lnTo>
                  <a:lnTo>
                    <a:pt x="12148" y="991"/>
                  </a:lnTo>
                  <a:lnTo>
                    <a:pt x="12324" y="1091"/>
                  </a:lnTo>
                  <a:lnTo>
                    <a:pt x="12494" y="1191"/>
                  </a:lnTo>
                  <a:lnTo>
                    <a:pt x="12663" y="1299"/>
                  </a:lnTo>
                  <a:lnTo>
                    <a:pt x="12832" y="1406"/>
                  </a:lnTo>
                  <a:lnTo>
                    <a:pt x="12993" y="1522"/>
                  </a:lnTo>
                  <a:lnTo>
                    <a:pt x="13154" y="1637"/>
                  </a:lnTo>
                  <a:lnTo>
                    <a:pt x="13308" y="1752"/>
                  </a:lnTo>
                  <a:lnTo>
                    <a:pt x="13462" y="1883"/>
                  </a:lnTo>
                  <a:lnTo>
                    <a:pt x="13615" y="2006"/>
                  </a:lnTo>
                  <a:lnTo>
                    <a:pt x="13761" y="2136"/>
                  </a:lnTo>
                  <a:lnTo>
                    <a:pt x="13907" y="2275"/>
                  </a:lnTo>
                  <a:lnTo>
                    <a:pt x="14046" y="2413"/>
                  </a:lnTo>
                  <a:lnTo>
                    <a:pt x="14184" y="2551"/>
                  </a:lnTo>
                  <a:lnTo>
                    <a:pt x="14322" y="2697"/>
                  </a:lnTo>
                  <a:lnTo>
                    <a:pt x="14453" y="2843"/>
                  </a:lnTo>
                  <a:lnTo>
                    <a:pt x="14576" y="2997"/>
                  </a:lnTo>
                  <a:lnTo>
                    <a:pt x="14706" y="3150"/>
                  </a:lnTo>
                  <a:lnTo>
                    <a:pt x="14822" y="3304"/>
                  </a:lnTo>
                  <a:lnTo>
                    <a:pt x="14937" y="3465"/>
                  </a:lnTo>
                  <a:lnTo>
                    <a:pt x="15052" y="3627"/>
                  </a:lnTo>
                  <a:lnTo>
                    <a:pt x="15160" y="3796"/>
                  </a:lnTo>
                  <a:lnTo>
                    <a:pt x="15267" y="3965"/>
                  </a:lnTo>
                  <a:lnTo>
                    <a:pt x="15367" y="4134"/>
                  </a:lnTo>
                  <a:lnTo>
                    <a:pt x="15467" y="4311"/>
                  </a:lnTo>
                  <a:lnTo>
                    <a:pt x="15559" y="4487"/>
                  </a:lnTo>
                  <a:lnTo>
                    <a:pt x="15651" y="4664"/>
                  </a:lnTo>
                  <a:lnTo>
                    <a:pt x="15736" y="4841"/>
                  </a:lnTo>
                  <a:lnTo>
                    <a:pt x="15813" y="5025"/>
                  </a:lnTo>
                  <a:lnTo>
                    <a:pt x="15890" y="5210"/>
                  </a:lnTo>
                  <a:lnTo>
                    <a:pt x="15959" y="5402"/>
                  </a:lnTo>
                  <a:lnTo>
                    <a:pt x="16028" y="5594"/>
                  </a:lnTo>
                  <a:lnTo>
                    <a:pt x="16089" y="5786"/>
                  </a:lnTo>
                  <a:lnTo>
                    <a:pt x="16151" y="5978"/>
                  </a:lnTo>
                  <a:lnTo>
                    <a:pt x="16205" y="6170"/>
                  </a:lnTo>
                  <a:lnTo>
                    <a:pt x="16251" y="6370"/>
                  </a:lnTo>
                  <a:lnTo>
                    <a:pt x="16297" y="6570"/>
                  </a:lnTo>
                  <a:lnTo>
                    <a:pt x="16335" y="6769"/>
                  </a:lnTo>
                  <a:lnTo>
                    <a:pt x="16366" y="6977"/>
                  </a:lnTo>
                  <a:lnTo>
                    <a:pt x="16397" y="7184"/>
                  </a:lnTo>
                  <a:lnTo>
                    <a:pt x="16420" y="7384"/>
                  </a:lnTo>
                  <a:lnTo>
                    <a:pt x="16435" y="7599"/>
                  </a:lnTo>
                  <a:lnTo>
                    <a:pt x="16450" y="7807"/>
                  </a:lnTo>
                  <a:lnTo>
                    <a:pt x="16458" y="8014"/>
                  </a:lnTo>
                  <a:lnTo>
                    <a:pt x="16458" y="8229"/>
                  </a:lnTo>
                  <a:lnTo>
                    <a:pt x="16458" y="8229"/>
                  </a:lnTo>
                  <a:lnTo>
                    <a:pt x="16458" y="8437"/>
                  </a:lnTo>
                  <a:lnTo>
                    <a:pt x="16450" y="8652"/>
                  </a:lnTo>
                  <a:lnTo>
                    <a:pt x="16435" y="8859"/>
                  </a:lnTo>
                  <a:lnTo>
                    <a:pt x="16420" y="9067"/>
                  </a:lnTo>
                  <a:lnTo>
                    <a:pt x="16397" y="9274"/>
                  </a:lnTo>
                  <a:lnTo>
                    <a:pt x="16366" y="9482"/>
                  </a:lnTo>
                  <a:lnTo>
                    <a:pt x="16335" y="9681"/>
                  </a:lnTo>
                  <a:lnTo>
                    <a:pt x="16297" y="9881"/>
                  </a:lnTo>
                  <a:lnTo>
                    <a:pt x="16251" y="10089"/>
                  </a:lnTo>
                  <a:lnTo>
                    <a:pt x="16205" y="10281"/>
                  </a:lnTo>
                  <a:lnTo>
                    <a:pt x="16151" y="10480"/>
                  </a:lnTo>
                  <a:lnTo>
                    <a:pt x="16089" y="10673"/>
                  </a:lnTo>
                  <a:lnTo>
                    <a:pt x="16028" y="10865"/>
                  </a:lnTo>
                  <a:lnTo>
                    <a:pt x="15959" y="11057"/>
                  </a:lnTo>
                  <a:lnTo>
                    <a:pt x="15890" y="11241"/>
                  </a:lnTo>
                  <a:lnTo>
                    <a:pt x="15813" y="11425"/>
                  </a:lnTo>
                  <a:lnTo>
                    <a:pt x="15736" y="11610"/>
                  </a:lnTo>
                  <a:lnTo>
                    <a:pt x="15651" y="11794"/>
                  </a:lnTo>
                  <a:lnTo>
                    <a:pt x="15559" y="11971"/>
                  </a:lnTo>
                  <a:lnTo>
                    <a:pt x="15467" y="12148"/>
                  </a:lnTo>
                  <a:lnTo>
                    <a:pt x="15367" y="12324"/>
                  </a:lnTo>
                  <a:lnTo>
                    <a:pt x="15267" y="12493"/>
                  </a:lnTo>
                  <a:lnTo>
                    <a:pt x="15160" y="12663"/>
                  </a:lnTo>
                  <a:lnTo>
                    <a:pt x="15052" y="12824"/>
                  </a:lnTo>
                  <a:lnTo>
                    <a:pt x="14937" y="12993"/>
                  </a:lnTo>
                  <a:lnTo>
                    <a:pt x="14822" y="13147"/>
                  </a:lnTo>
                  <a:lnTo>
                    <a:pt x="14706" y="13308"/>
                  </a:lnTo>
                  <a:lnTo>
                    <a:pt x="14576" y="13462"/>
                  </a:lnTo>
                  <a:lnTo>
                    <a:pt x="14453" y="13615"/>
                  </a:lnTo>
                  <a:lnTo>
                    <a:pt x="14322" y="13761"/>
                  </a:lnTo>
                  <a:lnTo>
                    <a:pt x="14184" y="13907"/>
                  </a:lnTo>
                  <a:lnTo>
                    <a:pt x="14046" y="14046"/>
                  </a:lnTo>
                  <a:lnTo>
                    <a:pt x="13907" y="14184"/>
                  </a:lnTo>
                  <a:lnTo>
                    <a:pt x="13761" y="14314"/>
                  </a:lnTo>
                  <a:lnTo>
                    <a:pt x="13615" y="14453"/>
                  </a:lnTo>
                  <a:lnTo>
                    <a:pt x="13462" y="14576"/>
                  </a:lnTo>
                  <a:lnTo>
                    <a:pt x="13308" y="14699"/>
                  </a:lnTo>
                  <a:lnTo>
                    <a:pt x="13154" y="14822"/>
                  </a:lnTo>
                  <a:lnTo>
                    <a:pt x="12993" y="14937"/>
                  </a:lnTo>
                  <a:lnTo>
                    <a:pt x="12832" y="15052"/>
                  </a:lnTo>
                  <a:lnTo>
                    <a:pt x="12663" y="15160"/>
                  </a:lnTo>
                  <a:lnTo>
                    <a:pt x="12494" y="15267"/>
                  </a:lnTo>
                  <a:lnTo>
                    <a:pt x="12324" y="15367"/>
                  </a:lnTo>
                  <a:lnTo>
                    <a:pt x="12148" y="15467"/>
                  </a:lnTo>
                  <a:lnTo>
                    <a:pt x="11971" y="15559"/>
                  </a:lnTo>
                  <a:lnTo>
                    <a:pt x="11794" y="15644"/>
                  </a:lnTo>
                  <a:lnTo>
                    <a:pt x="11618" y="15728"/>
                  </a:lnTo>
                  <a:lnTo>
                    <a:pt x="11433" y="15813"/>
                  </a:lnTo>
                  <a:lnTo>
                    <a:pt x="11249" y="15890"/>
                  </a:lnTo>
                  <a:lnTo>
                    <a:pt x="11057" y="15959"/>
                  </a:lnTo>
                  <a:lnTo>
                    <a:pt x="10865" y="16028"/>
                  </a:lnTo>
                  <a:lnTo>
                    <a:pt x="10673" y="16089"/>
                  </a:lnTo>
                  <a:lnTo>
                    <a:pt x="10480" y="16143"/>
                  </a:lnTo>
                  <a:lnTo>
                    <a:pt x="10288" y="16197"/>
                  </a:lnTo>
                  <a:lnTo>
                    <a:pt x="10089" y="16251"/>
                  </a:lnTo>
                  <a:lnTo>
                    <a:pt x="9889" y="16289"/>
                  </a:lnTo>
                  <a:lnTo>
                    <a:pt x="9689" y="16328"/>
                  </a:lnTo>
                  <a:lnTo>
                    <a:pt x="9482" y="16366"/>
                  </a:lnTo>
                  <a:lnTo>
                    <a:pt x="9274" y="16389"/>
                  </a:lnTo>
                  <a:lnTo>
                    <a:pt x="9074" y="16420"/>
                  </a:lnTo>
                  <a:lnTo>
                    <a:pt x="8859" y="16435"/>
                  </a:lnTo>
                  <a:lnTo>
                    <a:pt x="8652" y="16450"/>
                  </a:lnTo>
                  <a:lnTo>
                    <a:pt x="8444" y="16458"/>
                  </a:lnTo>
                  <a:lnTo>
                    <a:pt x="8229" y="16458"/>
                  </a:lnTo>
                  <a:lnTo>
                    <a:pt x="8229" y="16458"/>
                  </a:lnTo>
                  <a:lnTo>
                    <a:pt x="8022" y="16458"/>
                  </a:lnTo>
                  <a:lnTo>
                    <a:pt x="7807" y="16450"/>
                  </a:lnTo>
                  <a:lnTo>
                    <a:pt x="7599" y="16435"/>
                  </a:lnTo>
                  <a:lnTo>
                    <a:pt x="7392" y="16420"/>
                  </a:lnTo>
                  <a:lnTo>
                    <a:pt x="7184" y="16389"/>
                  </a:lnTo>
                  <a:lnTo>
                    <a:pt x="6977" y="16366"/>
                  </a:lnTo>
                  <a:lnTo>
                    <a:pt x="6777" y="16328"/>
                  </a:lnTo>
                  <a:lnTo>
                    <a:pt x="6577" y="16289"/>
                  </a:lnTo>
                  <a:lnTo>
                    <a:pt x="6370" y="16251"/>
                  </a:lnTo>
                  <a:lnTo>
                    <a:pt x="6178" y="16197"/>
                  </a:lnTo>
                  <a:lnTo>
                    <a:pt x="5978" y="16143"/>
                  </a:lnTo>
                  <a:lnTo>
                    <a:pt x="5786" y="16089"/>
                  </a:lnTo>
                  <a:lnTo>
                    <a:pt x="5594" y="16028"/>
                  </a:lnTo>
                  <a:lnTo>
                    <a:pt x="5402" y="15959"/>
                  </a:lnTo>
                  <a:lnTo>
                    <a:pt x="5217" y="15890"/>
                  </a:lnTo>
                  <a:lnTo>
                    <a:pt x="5033" y="15813"/>
                  </a:lnTo>
                  <a:lnTo>
                    <a:pt x="4849" y="15728"/>
                  </a:lnTo>
                  <a:lnTo>
                    <a:pt x="4664" y="15644"/>
                  </a:lnTo>
                  <a:lnTo>
                    <a:pt x="4487" y="15559"/>
                  </a:lnTo>
                  <a:lnTo>
                    <a:pt x="4311" y="15467"/>
                  </a:lnTo>
                  <a:lnTo>
                    <a:pt x="4134" y="15367"/>
                  </a:lnTo>
                  <a:lnTo>
                    <a:pt x="3965" y="15267"/>
                  </a:lnTo>
                  <a:lnTo>
                    <a:pt x="3796" y="15160"/>
                  </a:lnTo>
                  <a:lnTo>
                    <a:pt x="3635" y="15052"/>
                  </a:lnTo>
                  <a:lnTo>
                    <a:pt x="3466" y="14937"/>
                  </a:lnTo>
                  <a:lnTo>
                    <a:pt x="3312" y="14822"/>
                  </a:lnTo>
                  <a:lnTo>
                    <a:pt x="3151" y="14699"/>
                  </a:lnTo>
                  <a:lnTo>
                    <a:pt x="2997" y="14576"/>
                  </a:lnTo>
                  <a:lnTo>
                    <a:pt x="2843" y="14453"/>
                  </a:lnTo>
                  <a:lnTo>
                    <a:pt x="2697" y="14314"/>
                  </a:lnTo>
                  <a:lnTo>
                    <a:pt x="2551" y="14184"/>
                  </a:lnTo>
                  <a:lnTo>
                    <a:pt x="2413" y="14046"/>
                  </a:lnTo>
                  <a:lnTo>
                    <a:pt x="2275" y="13907"/>
                  </a:lnTo>
                  <a:lnTo>
                    <a:pt x="2144" y="13761"/>
                  </a:lnTo>
                  <a:lnTo>
                    <a:pt x="2006" y="13615"/>
                  </a:lnTo>
                  <a:lnTo>
                    <a:pt x="1883" y="13462"/>
                  </a:lnTo>
                  <a:lnTo>
                    <a:pt x="1760" y="13308"/>
                  </a:lnTo>
                  <a:lnTo>
                    <a:pt x="1637" y="13147"/>
                  </a:lnTo>
                  <a:lnTo>
                    <a:pt x="1522" y="12993"/>
                  </a:lnTo>
                  <a:lnTo>
                    <a:pt x="1406" y="12824"/>
                  </a:lnTo>
                  <a:lnTo>
                    <a:pt x="1299" y="12663"/>
                  </a:lnTo>
                  <a:lnTo>
                    <a:pt x="1191" y="12493"/>
                  </a:lnTo>
                  <a:lnTo>
                    <a:pt x="1091" y="12324"/>
                  </a:lnTo>
                  <a:lnTo>
                    <a:pt x="991" y="12148"/>
                  </a:lnTo>
                  <a:lnTo>
                    <a:pt x="899" y="11971"/>
                  </a:lnTo>
                  <a:lnTo>
                    <a:pt x="815" y="11794"/>
                  </a:lnTo>
                  <a:lnTo>
                    <a:pt x="730" y="11610"/>
                  </a:lnTo>
                  <a:lnTo>
                    <a:pt x="646" y="11425"/>
                  </a:lnTo>
                  <a:lnTo>
                    <a:pt x="569" y="11241"/>
                  </a:lnTo>
                  <a:lnTo>
                    <a:pt x="500" y="11057"/>
                  </a:lnTo>
                  <a:lnTo>
                    <a:pt x="431" y="10865"/>
                  </a:lnTo>
                  <a:lnTo>
                    <a:pt x="369" y="10673"/>
                  </a:lnTo>
                  <a:lnTo>
                    <a:pt x="315" y="10480"/>
                  </a:lnTo>
                  <a:lnTo>
                    <a:pt x="262" y="10281"/>
                  </a:lnTo>
                  <a:lnTo>
                    <a:pt x="208" y="10089"/>
                  </a:lnTo>
                  <a:lnTo>
                    <a:pt x="169" y="9881"/>
                  </a:lnTo>
                  <a:lnTo>
                    <a:pt x="131" y="9681"/>
                  </a:lnTo>
                  <a:lnTo>
                    <a:pt x="93" y="9482"/>
                  </a:lnTo>
                  <a:lnTo>
                    <a:pt x="69" y="9274"/>
                  </a:lnTo>
                  <a:lnTo>
                    <a:pt x="39" y="9067"/>
                  </a:lnTo>
                  <a:lnTo>
                    <a:pt x="23" y="8859"/>
                  </a:lnTo>
                  <a:lnTo>
                    <a:pt x="8" y="8652"/>
                  </a:lnTo>
                  <a:lnTo>
                    <a:pt x="0" y="8437"/>
                  </a:lnTo>
                  <a:lnTo>
                    <a:pt x="0" y="8229"/>
                  </a:lnTo>
                  <a:lnTo>
                    <a:pt x="0" y="8229"/>
                  </a:lnTo>
                  <a:lnTo>
                    <a:pt x="0" y="8014"/>
                  </a:lnTo>
                  <a:lnTo>
                    <a:pt x="8" y="7807"/>
                  </a:lnTo>
                  <a:lnTo>
                    <a:pt x="23" y="7599"/>
                  </a:lnTo>
                  <a:lnTo>
                    <a:pt x="39" y="7384"/>
                  </a:lnTo>
                  <a:lnTo>
                    <a:pt x="69" y="7184"/>
                  </a:lnTo>
                  <a:lnTo>
                    <a:pt x="93" y="6977"/>
                  </a:lnTo>
                  <a:lnTo>
                    <a:pt x="131" y="6769"/>
                  </a:lnTo>
                  <a:lnTo>
                    <a:pt x="169" y="6570"/>
                  </a:lnTo>
                  <a:lnTo>
                    <a:pt x="208" y="6370"/>
                  </a:lnTo>
                  <a:lnTo>
                    <a:pt x="262" y="6170"/>
                  </a:lnTo>
                  <a:lnTo>
                    <a:pt x="315" y="5978"/>
                  </a:lnTo>
                  <a:lnTo>
                    <a:pt x="369" y="5786"/>
                  </a:lnTo>
                  <a:lnTo>
                    <a:pt x="431" y="5594"/>
                  </a:lnTo>
                  <a:lnTo>
                    <a:pt x="500" y="5402"/>
                  </a:lnTo>
                  <a:lnTo>
                    <a:pt x="569" y="5210"/>
                  </a:lnTo>
                  <a:lnTo>
                    <a:pt x="646" y="5025"/>
                  </a:lnTo>
                  <a:lnTo>
                    <a:pt x="730" y="4841"/>
                  </a:lnTo>
                  <a:lnTo>
                    <a:pt x="815" y="4664"/>
                  </a:lnTo>
                  <a:lnTo>
                    <a:pt x="899" y="4487"/>
                  </a:lnTo>
                  <a:lnTo>
                    <a:pt x="991" y="4311"/>
                  </a:lnTo>
                  <a:lnTo>
                    <a:pt x="1091" y="4134"/>
                  </a:lnTo>
                  <a:lnTo>
                    <a:pt x="1191" y="3965"/>
                  </a:lnTo>
                  <a:lnTo>
                    <a:pt x="1299" y="3796"/>
                  </a:lnTo>
                  <a:lnTo>
                    <a:pt x="1406" y="3627"/>
                  </a:lnTo>
                  <a:lnTo>
                    <a:pt x="1522" y="3465"/>
                  </a:lnTo>
                  <a:lnTo>
                    <a:pt x="1637" y="3304"/>
                  </a:lnTo>
                  <a:lnTo>
                    <a:pt x="1760" y="3150"/>
                  </a:lnTo>
                  <a:lnTo>
                    <a:pt x="1883" y="2997"/>
                  </a:lnTo>
                  <a:lnTo>
                    <a:pt x="2006" y="2843"/>
                  </a:lnTo>
                  <a:lnTo>
                    <a:pt x="2144" y="2697"/>
                  </a:lnTo>
                  <a:lnTo>
                    <a:pt x="2275" y="2551"/>
                  </a:lnTo>
                  <a:lnTo>
                    <a:pt x="2413" y="2413"/>
                  </a:lnTo>
                  <a:lnTo>
                    <a:pt x="2551" y="2275"/>
                  </a:lnTo>
                  <a:lnTo>
                    <a:pt x="2697" y="2136"/>
                  </a:lnTo>
                  <a:lnTo>
                    <a:pt x="2843" y="2006"/>
                  </a:lnTo>
                  <a:lnTo>
                    <a:pt x="2997" y="1883"/>
                  </a:lnTo>
                  <a:lnTo>
                    <a:pt x="3151" y="1752"/>
                  </a:lnTo>
                  <a:lnTo>
                    <a:pt x="3312" y="1637"/>
                  </a:lnTo>
                  <a:lnTo>
                    <a:pt x="3466" y="1522"/>
                  </a:lnTo>
                  <a:lnTo>
                    <a:pt x="3635" y="1406"/>
                  </a:lnTo>
                  <a:lnTo>
                    <a:pt x="3796" y="1299"/>
                  </a:lnTo>
                  <a:lnTo>
                    <a:pt x="3965" y="1191"/>
                  </a:lnTo>
                  <a:lnTo>
                    <a:pt x="4134" y="1091"/>
                  </a:lnTo>
                  <a:lnTo>
                    <a:pt x="4311" y="991"/>
                  </a:lnTo>
                  <a:lnTo>
                    <a:pt x="4487" y="899"/>
                  </a:lnTo>
                  <a:lnTo>
                    <a:pt x="4664" y="807"/>
                  </a:lnTo>
                  <a:lnTo>
                    <a:pt x="4849" y="722"/>
                  </a:lnTo>
                  <a:lnTo>
                    <a:pt x="5033" y="646"/>
                  </a:lnTo>
                  <a:lnTo>
                    <a:pt x="5217" y="569"/>
                  </a:lnTo>
                  <a:lnTo>
                    <a:pt x="5402" y="500"/>
                  </a:lnTo>
                  <a:lnTo>
                    <a:pt x="5594" y="431"/>
                  </a:lnTo>
                  <a:lnTo>
                    <a:pt x="5786" y="369"/>
                  </a:lnTo>
                  <a:lnTo>
                    <a:pt x="5978" y="308"/>
                  </a:lnTo>
                  <a:lnTo>
                    <a:pt x="6178" y="254"/>
                  </a:lnTo>
                  <a:lnTo>
                    <a:pt x="6370" y="208"/>
                  </a:lnTo>
                  <a:lnTo>
                    <a:pt x="6577" y="162"/>
                  </a:lnTo>
                  <a:lnTo>
                    <a:pt x="6777" y="123"/>
                  </a:lnTo>
                  <a:lnTo>
                    <a:pt x="6977" y="92"/>
                  </a:lnTo>
                  <a:lnTo>
                    <a:pt x="7184" y="62"/>
                  </a:lnTo>
                  <a:lnTo>
                    <a:pt x="7392" y="39"/>
                  </a:lnTo>
                  <a:lnTo>
                    <a:pt x="7599" y="23"/>
                  </a:lnTo>
                  <a:lnTo>
                    <a:pt x="7807" y="8"/>
                  </a:lnTo>
                  <a:lnTo>
                    <a:pt x="8022" y="0"/>
                  </a:lnTo>
                  <a:lnTo>
                    <a:pt x="8229" y="0"/>
                  </a:lnTo>
                  <a:lnTo>
                    <a:pt x="8229" y="0"/>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08" name="Google Shape;408;p27"/>
            <p:cNvSpPr/>
            <p:nvPr/>
          </p:nvSpPr>
          <p:spPr>
            <a:xfrm>
              <a:off x="2835725" y="733700"/>
              <a:ext cx="25" cy="25"/>
            </a:xfrm>
            <a:custGeom>
              <a:avLst/>
              <a:gdLst/>
              <a:ahLst/>
              <a:cxnLst/>
              <a:rect l="l" t="t" r="r" b="b"/>
              <a:pathLst>
                <a:path w="1" h="1" fill="none" extrusionOk="0">
                  <a:moveTo>
                    <a:pt x="0" y="0"/>
                  </a:moveTo>
                  <a:lnTo>
                    <a:pt x="0" y="0"/>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09" name="Google Shape;409;p27"/>
            <p:cNvSpPr/>
            <p:nvPr/>
          </p:nvSpPr>
          <p:spPr>
            <a:xfrm>
              <a:off x="4368175" y="980900"/>
              <a:ext cx="1057850" cy="652750"/>
            </a:xfrm>
            <a:custGeom>
              <a:avLst/>
              <a:gdLst/>
              <a:ahLst/>
              <a:cxnLst/>
              <a:rect l="l" t="t" r="r" b="b"/>
              <a:pathLst>
                <a:path w="42314" h="26110" extrusionOk="0">
                  <a:moveTo>
                    <a:pt x="7707" y="1"/>
                  </a:moveTo>
                  <a:lnTo>
                    <a:pt x="1" y="10427"/>
                  </a:lnTo>
                  <a:lnTo>
                    <a:pt x="21230" y="26109"/>
                  </a:lnTo>
                  <a:lnTo>
                    <a:pt x="42313" y="10504"/>
                  </a:lnTo>
                  <a:lnTo>
                    <a:pt x="34591" y="78"/>
                  </a:lnTo>
                  <a:lnTo>
                    <a:pt x="21222" y="9982"/>
                  </a:lnTo>
                  <a:lnTo>
                    <a:pt x="7707"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10" name="Google Shape;410;p27"/>
            <p:cNvSpPr/>
            <p:nvPr/>
          </p:nvSpPr>
          <p:spPr>
            <a:xfrm>
              <a:off x="4368175" y="980900"/>
              <a:ext cx="1057850" cy="652750"/>
            </a:xfrm>
            <a:custGeom>
              <a:avLst/>
              <a:gdLst/>
              <a:ahLst/>
              <a:cxnLst/>
              <a:rect l="l" t="t" r="r" b="b"/>
              <a:pathLst>
                <a:path w="42314" h="26110" fill="none" extrusionOk="0">
                  <a:moveTo>
                    <a:pt x="42313" y="10504"/>
                  </a:moveTo>
                  <a:lnTo>
                    <a:pt x="34591" y="78"/>
                  </a:lnTo>
                  <a:lnTo>
                    <a:pt x="21222" y="9982"/>
                  </a:lnTo>
                  <a:lnTo>
                    <a:pt x="7707" y="1"/>
                  </a:lnTo>
                  <a:lnTo>
                    <a:pt x="1" y="10427"/>
                  </a:lnTo>
                  <a:lnTo>
                    <a:pt x="21230" y="26109"/>
                  </a:lnTo>
                  <a:lnTo>
                    <a:pt x="42313" y="10504"/>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11" name="Google Shape;411;p27"/>
            <p:cNvSpPr/>
            <p:nvPr/>
          </p:nvSpPr>
          <p:spPr>
            <a:xfrm>
              <a:off x="5426000" y="1243500"/>
              <a:ext cx="25" cy="25"/>
            </a:xfrm>
            <a:custGeom>
              <a:avLst/>
              <a:gdLst/>
              <a:ahLst/>
              <a:cxnLst/>
              <a:rect l="l" t="t" r="r" b="b"/>
              <a:pathLst>
                <a:path w="1" h="1" fill="none" extrusionOk="0">
                  <a:moveTo>
                    <a:pt x="0" y="0"/>
                  </a:moveTo>
                  <a:lnTo>
                    <a:pt x="0" y="0"/>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12" name="Google Shape;412;p27"/>
            <p:cNvSpPr/>
            <p:nvPr/>
          </p:nvSpPr>
          <p:spPr>
            <a:xfrm>
              <a:off x="5327075" y="238125"/>
              <a:ext cx="1057625" cy="652725"/>
            </a:xfrm>
            <a:custGeom>
              <a:avLst/>
              <a:gdLst/>
              <a:ahLst/>
              <a:cxnLst/>
              <a:rect l="l" t="t" r="r" b="b"/>
              <a:pathLst>
                <a:path w="42305" h="26109" extrusionOk="0">
                  <a:moveTo>
                    <a:pt x="7707" y="0"/>
                  </a:moveTo>
                  <a:lnTo>
                    <a:pt x="0" y="10434"/>
                  </a:lnTo>
                  <a:lnTo>
                    <a:pt x="21222" y="26108"/>
                  </a:lnTo>
                  <a:lnTo>
                    <a:pt x="42305" y="10511"/>
                  </a:lnTo>
                  <a:lnTo>
                    <a:pt x="34591" y="85"/>
                  </a:lnTo>
                  <a:lnTo>
                    <a:pt x="21214" y="9981"/>
                  </a:lnTo>
                  <a:lnTo>
                    <a:pt x="770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13" name="Google Shape;413;p27"/>
            <p:cNvSpPr/>
            <p:nvPr/>
          </p:nvSpPr>
          <p:spPr>
            <a:xfrm>
              <a:off x="5327075" y="238125"/>
              <a:ext cx="1057625" cy="652725"/>
            </a:xfrm>
            <a:custGeom>
              <a:avLst/>
              <a:gdLst/>
              <a:ahLst/>
              <a:cxnLst/>
              <a:rect l="l" t="t" r="r" b="b"/>
              <a:pathLst>
                <a:path w="42305" h="26109" fill="none" extrusionOk="0">
                  <a:moveTo>
                    <a:pt x="42305" y="10511"/>
                  </a:moveTo>
                  <a:lnTo>
                    <a:pt x="34591" y="85"/>
                  </a:lnTo>
                  <a:lnTo>
                    <a:pt x="21214" y="9981"/>
                  </a:lnTo>
                  <a:lnTo>
                    <a:pt x="7707" y="0"/>
                  </a:lnTo>
                  <a:lnTo>
                    <a:pt x="0" y="10434"/>
                  </a:lnTo>
                  <a:lnTo>
                    <a:pt x="21222" y="26108"/>
                  </a:lnTo>
                  <a:lnTo>
                    <a:pt x="42305" y="10511"/>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14" name="Google Shape;414;p27"/>
            <p:cNvSpPr/>
            <p:nvPr/>
          </p:nvSpPr>
          <p:spPr>
            <a:xfrm>
              <a:off x="6384675" y="500875"/>
              <a:ext cx="25" cy="25"/>
            </a:xfrm>
            <a:custGeom>
              <a:avLst/>
              <a:gdLst/>
              <a:ahLst/>
              <a:cxnLst/>
              <a:rect l="l" t="t" r="r" b="b"/>
              <a:pathLst>
                <a:path w="1" h="1" fill="none" extrusionOk="0">
                  <a:moveTo>
                    <a:pt x="1" y="1"/>
                  </a:moveTo>
                  <a:lnTo>
                    <a:pt x="1" y="1"/>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grpSp>
        <p:nvGrpSpPr>
          <p:cNvPr id="415" name="Google Shape;415;p27"/>
          <p:cNvGrpSpPr/>
          <p:nvPr/>
        </p:nvGrpSpPr>
        <p:grpSpPr>
          <a:xfrm>
            <a:off x="7300639" y="1348542"/>
            <a:ext cx="445770" cy="299166"/>
            <a:chOff x="238125" y="460325"/>
            <a:chExt cx="7143750" cy="4794325"/>
          </a:xfrm>
        </p:grpSpPr>
        <p:sp>
          <p:nvSpPr>
            <p:cNvPr id="416" name="Google Shape;416;p27"/>
            <p:cNvSpPr/>
            <p:nvPr/>
          </p:nvSpPr>
          <p:spPr>
            <a:xfrm>
              <a:off x="238125" y="460325"/>
              <a:ext cx="7143750" cy="4794325"/>
            </a:xfrm>
            <a:custGeom>
              <a:avLst/>
              <a:gdLst/>
              <a:ahLst/>
              <a:cxnLst/>
              <a:rect l="l" t="t" r="r" b="b"/>
              <a:pathLst>
                <a:path w="285750" h="191773" extrusionOk="0">
                  <a:moveTo>
                    <a:pt x="248885" y="16743"/>
                  </a:moveTo>
                  <a:lnTo>
                    <a:pt x="249416" y="16763"/>
                  </a:lnTo>
                  <a:lnTo>
                    <a:pt x="249947" y="16801"/>
                  </a:lnTo>
                  <a:lnTo>
                    <a:pt x="250468" y="16850"/>
                  </a:lnTo>
                  <a:lnTo>
                    <a:pt x="250979" y="16908"/>
                  </a:lnTo>
                  <a:lnTo>
                    <a:pt x="251501" y="16975"/>
                  </a:lnTo>
                  <a:lnTo>
                    <a:pt x="252002" y="17062"/>
                  </a:lnTo>
                  <a:lnTo>
                    <a:pt x="252514" y="17158"/>
                  </a:lnTo>
                  <a:lnTo>
                    <a:pt x="253016" y="17265"/>
                  </a:lnTo>
                  <a:lnTo>
                    <a:pt x="253508" y="17390"/>
                  </a:lnTo>
                  <a:lnTo>
                    <a:pt x="254000" y="17525"/>
                  </a:lnTo>
                  <a:lnTo>
                    <a:pt x="254492" y="17670"/>
                  </a:lnTo>
                  <a:lnTo>
                    <a:pt x="254975" y="17824"/>
                  </a:lnTo>
                  <a:lnTo>
                    <a:pt x="255448" y="17998"/>
                  </a:lnTo>
                  <a:lnTo>
                    <a:pt x="255920" y="18172"/>
                  </a:lnTo>
                  <a:lnTo>
                    <a:pt x="256384" y="18365"/>
                  </a:lnTo>
                  <a:lnTo>
                    <a:pt x="256847" y="18567"/>
                  </a:lnTo>
                  <a:lnTo>
                    <a:pt x="257300" y="18780"/>
                  </a:lnTo>
                  <a:lnTo>
                    <a:pt x="257744" y="19002"/>
                  </a:lnTo>
                  <a:lnTo>
                    <a:pt x="258188" y="19233"/>
                  </a:lnTo>
                  <a:lnTo>
                    <a:pt x="258623" y="19475"/>
                  </a:lnTo>
                  <a:lnTo>
                    <a:pt x="259057" y="19735"/>
                  </a:lnTo>
                  <a:lnTo>
                    <a:pt x="259481" y="19996"/>
                  </a:lnTo>
                  <a:lnTo>
                    <a:pt x="259896" y="20266"/>
                  </a:lnTo>
                  <a:lnTo>
                    <a:pt x="260302" y="20555"/>
                  </a:lnTo>
                  <a:lnTo>
                    <a:pt x="260707" y="20845"/>
                  </a:lnTo>
                  <a:lnTo>
                    <a:pt x="261093" y="21144"/>
                  </a:lnTo>
                  <a:lnTo>
                    <a:pt x="261479" y="21463"/>
                  </a:lnTo>
                  <a:lnTo>
                    <a:pt x="261865" y="21781"/>
                  </a:lnTo>
                  <a:lnTo>
                    <a:pt x="262232" y="22109"/>
                  </a:lnTo>
                  <a:lnTo>
                    <a:pt x="262599" y="22447"/>
                  </a:lnTo>
                  <a:lnTo>
                    <a:pt x="262946" y="22794"/>
                  </a:lnTo>
                  <a:lnTo>
                    <a:pt x="263293" y="23151"/>
                  </a:lnTo>
                  <a:lnTo>
                    <a:pt x="263631" y="23508"/>
                  </a:lnTo>
                  <a:lnTo>
                    <a:pt x="263959" y="23885"/>
                  </a:lnTo>
                  <a:lnTo>
                    <a:pt x="264287" y="24261"/>
                  </a:lnTo>
                  <a:lnTo>
                    <a:pt x="264596" y="24647"/>
                  </a:lnTo>
                  <a:lnTo>
                    <a:pt x="264895" y="25043"/>
                  </a:lnTo>
                  <a:lnTo>
                    <a:pt x="265195" y="25438"/>
                  </a:lnTo>
                  <a:lnTo>
                    <a:pt x="265474" y="25853"/>
                  </a:lnTo>
                  <a:lnTo>
                    <a:pt x="265745" y="26268"/>
                  </a:lnTo>
                  <a:lnTo>
                    <a:pt x="266015" y="26683"/>
                  </a:lnTo>
                  <a:lnTo>
                    <a:pt x="266266" y="27118"/>
                  </a:lnTo>
                  <a:lnTo>
                    <a:pt x="266507" y="27552"/>
                  </a:lnTo>
                  <a:lnTo>
                    <a:pt x="266739" y="27996"/>
                  </a:lnTo>
                  <a:lnTo>
                    <a:pt x="266970" y="28440"/>
                  </a:lnTo>
                  <a:lnTo>
                    <a:pt x="267183" y="28893"/>
                  </a:lnTo>
                  <a:lnTo>
                    <a:pt x="267376" y="29357"/>
                  </a:lnTo>
                  <a:lnTo>
                    <a:pt x="267569" y="29820"/>
                  </a:lnTo>
                  <a:lnTo>
                    <a:pt x="267752" y="30293"/>
                  </a:lnTo>
                  <a:lnTo>
                    <a:pt x="267916" y="30775"/>
                  </a:lnTo>
                  <a:lnTo>
                    <a:pt x="268080" y="31258"/>
                  </a:lnTo>
                  <a:lnTo>
                    <a:pt x="268225" y="31740"/>
                  </a:lnTo>
                  <a:lnTo>
                    <a:pt x="268350" y="32232"/>
                  </a:lnTo>
                  <a:lnTo>
                    <a:pt x="268476" y="32734"/>
                  </a:lnTo>
                  <a:lnTo>
                    <a:pt x="268582" y="33226"/>
                  </a:lnTo>
                  <a:lnTo>
                    <a:pt x="268678" y="33738"/>
                  </a:lnTo>
                  <a:lnTo>
                    <a:pt x="268765" y="34249"/>
                  </a:lnTo>
                  <a:lnTo>
                    <a:pt x="268842" y="34761"/>
                  </a:lnTo>
                  <a:lnTo>
                    <a:pt x="268900" y="35282"/>
                  </a:lnTo>
                  <a:lnTo>
                    <a:pt x="268949" y="35803"/>
                  </a:lnTo>
                  <a:lnTo>
                    <a:pt x="268978" y="36324"/>
                  </a:lnTo>
                  <a:lnTo>
                    <a:pt x="268997" y="36855"/>
                  </a:lnTo>
                  <a:lnTo>
                    <a:pt x="269006" y="37386"/>
                  </a:lnTo>
                  <a:lnTo>
                    <a:pt x="269006" y="104726"/>
                  </a:lnTo>
                  <a:lnTo>
                    <a:pt x="248538" y="104726"/>
                  </a:lnTo>
                  <a:lnTo>
                    <a:pt x="248538" y="35900"/>
                  </a:lnTo>
                  <a:lnTo>
                    <a:pt x="182316" y="35900"/>
                  </a:lnTo>
                  <a:lnTo>
                    <a:pt x="182316" y="104726"/>
                  </a:lnTo>
                  <a:lnTo>
                    <a:pt x="53213" y="104726"/>
                  </a:lnTo>
                  <a:lnTo>
                    <a:pt x="58212" y="35822"/>
                  </a:lnTo>
                  <a:lnTo>
                    <a:pt x="58260" y="35321"/>
                  </a:lnTo>
                  <a:lnTo>
                    <a:pt x="58318" y="34828"/>
                  </a:lnTo>
                  <a:lnTo>
                    <a:pt x="58385" y="34336"/>
                  </a:lnTo>
                  <a:lnTo>
                    <a:pt x="58462" y="33844"/>
                  </a:lnTo>
                  <a:lnTo>
                    <a:pt x="58549" y="33361"/>
                  </a:lnTo>
                  <a:lnTo>
                    <a:pt x="58655" y="32879"/>
                  </a:lnTo>
                  <a:lnTo>
                    <a:pt x="58771" y="32406"/>
                  </a:lnTo>
                  <a:lnTo>
                    <a:pt x="58897" y="31933"/>
                  </a:lnTo>
                  <a:lnTo>
                    <a:pt x="59032" y="31460"/>
                  </a:lnTo>
                  <a:lnTo>
                    <a:pt x="59177" y="30997"/>
                  </a:lnTo>
                  <a:lnTo>
                    <a:pt x="59331" y="30544"/>
                  </a:lnTo>
                  <a:lnTo>
                    <a:pt x="59495" y="30090"/>
                  </a:lnTo>
                  <a:lnTo>
                    <a:pt x="59678" y="29636"/>
                  </a:lnTo>
                  <a:lnTo>
                    <a:pt x="59862" y="29193"/>
                  </a:lnTo>
                  <a:lnTo>
                    <a:pt x="60055" y="28758"/>
                  </a:lnTo>
                  <a:lnTo>
                    <a:pt x="60267" y="28324"/>
                  </a:lnTo>
                  <a:lnTo>
                    <a:pt x="60479" y="27899"/>
                  </a:lnTo>
                  <a:lnTo>
                    <a:pt x="60711" y="27475"/>
                  </a:lnTo>
                  <a:lnTo>
                    <a:pt x="60943" y="27060"/>
                  </a:lnTo>
                  <a:lnTo>
                    <a:pt x="61194" y="26654"/>
                  </a:lnTo>
                  <a:lnTo>
                    <a:pt x="61444" y="26249"/>
                  </a:lnTo>
                  <a:lnTo>
                    <a:pt x="61705" y="25853"/>
                  </a:lnTo>
                  <a:lnTo>
                    <a:pt x="61975" y="25467"/>
                  </a:lnTo>
                  <a:lnTo>
                    <a:pt x="62255" y="25081"/>
                  </a:lnTo>
                  <a:lnTo>
                    <a:pt x="62545" y="24705"/>
                  </a:lnTo>
                  <a:lnTo>
                    <a:pt x="62844" y="24338"/>
                  </a:lnTo>
                  <a:lnTo>
                    <a:pt x="63153" y="23972"/>
                  </a:lnTo>
                  <a:lnTo>
                    <a:pt x="63461" y="23615"/>
                  </a:lnTo>
                  <a:lnTo>
                    <a:pt x="63780" y="23267"/>
                  </a:lnTo>
                  <a:lnTo>
                    <a:pt x="64108" y="22929"/>
                  </a:lnTo>
                  <a:lnTo>
                    <a:pt x="64446" y="22592"/>
                  </a:lnTo>
                  <a:lnTo>
                    <a:pt x="64793" y="22264"/>
                  </a:lnTo>
                  <a:lnTo>
                    <a:pt x="65141" y="21945"/>
                  </a:lnTo>
                  <a:lnTo>
                    <a:pt x="65498" y="21636"/>
                  </a:lnTo>
                  <a:lnTo>
                    <a:pt x="65864" y="21337"/>
                  </a:lnTo>
                  <a:lnTo>
                    <a:pt x="66241" y="21048"/>
                  </a:lnTo>
                  <a:lnTo>
                    <a:pt x="66617" y="20758"/>
                  </a:lnTo>
                  <a:lnTo>
                    <a:pt x="67003" y="20478"/>
                  </a:lnTo>
                  <a:lnTo>
                    <a:pt x="67389" y="20218"/>
                  </a:lnTo>
                  <a:lnTo>
                    <a:pt x="67785" y="19957"/>
                  </a:lnTo>
                  <a:lnTo>
                    <a:pt x="68190" y="19706"/>
                  </a:lnTo>
                  <a:lnTo>
                    <a:pt x="68605" y="19465"/>
                  </a:lnTo>
                  <a:lnTo>
                    <a:pt x="69020" y="19233"/>
                  </a:lnTo>
                  <a:lnTo>
                    <a:pt x="69435" y="19011"/>
                  </a:lnTo>
                  <a:lnTo>
                    <a:pt x="69869" y="18799"/>
                  </a:lnTo>
                  <a:lnTo>
                    <a:pt x="70294" y="18596"/>
                  </a:lnTo>
                  <a:lnTo>
                    <a:pt x="70738" y="18403"/>
                  </a:lnTo>
                  <a:lnTo>
                    <a:pt x="71172" y="18220"/>
                  </a:lnTo>
                  <a:lnTo>
                    <a:pt x="71626" y="18046"/>
                  </a:lnTo>
                  <a:lnTo>
                    <a:pt x="72070" y="17882"/>
                  </a:lnTo>
                  <a:lnTo>
                    <a:pt x="72533" y="17728"/>
                  </a:lnTo>
                  <a:lnTo>
                    <a:pt x="72986" y="17583"/>
                  </a:lnTo>
                  <a:lnTo>
                    <a:pt x="73459" y="17448"/>
                  </a:lnTo>
                  <a:lnTo>
                    <a:pt x="73922" y="17332"/>
                  </a:lnTo>
                  <a:lnTo>
                    <a:pt x="74395" y="17216"/>
                  </a:lnTo>
                  <a:lnTo>
                    <a:pt x="74878" y="17120"/>
                  </a:lnTo>
                  <a:lnTo>
                    <a:pt x="75351" y="17033"/>
                  </a:lnTo>
                  <a:lnTo>
                    <a:pt x="75833" y="16956"/>
                  </a:lnTo>
                  <a:lnTo>
                    <a:pt x="76325" y="16888"/>
                  </a:lnTo>
                  <a:lnTo>
                    <a:pt x="76818" y="16840"/>
                  </a:lnTo>
                  <a:lnTo>
                    <a:pt x="77310" y="16792"/>
                  </a:lnTo>
                  <a:lnTo>
                    <a:pt x="77802" y="16763"/>
                  </a:lnTo>
                  <a:lnTo>
                    <a:pt x="78304" y="16743"/>
                  </a:lnTo>
                  <a:close/>
                  <a:moveTo>
                    <a:pt x="182316" y="121470"/>
                  </a:moveTo>
                  <a:lnTo>
                    <a:pt x="182316" y="152544"/>
                  </a:lnTo>
                  <a:lnTo>
                    <a:pt x="171238" y="152544"/>
                  </a:lnTo>
                  <a:lnTo>
                    <a:pt x="171054" y="151955"/>
                  </a:lnTo>
                  <a:lnTo>
                    <a:pt x="170861" y="151376"/>
                  </a:lnTo>
                  <a:lnTo>
                    <a:pt x="170649" y="150807"/>
                  </a:lnTo>
                  <a:lnTo>
                    <a:pt x="170437" y="150247"/>
                  </a:lnTo>
                  <a:lnTo>
                    <a:pt x="170205" y="149678"/>
                  </a:lnTo>
                  <a:lnTo>
                    <a:pt x="169964" y="149128"/>
                  </a:lnTo>
                  <a:lnTo>
                    <a:pt x="169723" y="148578"/>
                  </a:lnTo>
                  <a:lnTo>
                    <a:pt x="169462" y="148037"/>
                  </a:lnTo>
                  <a:lnTo>
                    <a:pt x="169192" y="147497"/>
                  </a:lnTo>
                  <a:lnTo>
                    <a:pt x="168912" y="146966"/>
                  </a:lnTo>
                  <a:lnTo>
                    <a:pt x="168613" y="146435"/>
                  </a:lnTo>
                  <a:lnTo>
                    <a:pt x="168314" y="145924"/>
                  </a:lnTo>
                  <a:lnTo>
                    <a:pt x="168005" y="145403"/>
                  </a:lnTo>
                  <a:lnTo>
                    <a:pt x="167686" y="144901"/>
                  </a:lnTo>
                  <a:lnTo>
                    <a:pt x="167358" y="144399"/>
                  </a:lnTo>
                  <a:lnTo>
                    <a:pt x="167020" y="143907"/>
                  </a:lnTo>
                  <a:lnTo>
                    <a:pt x="166663" y="143424"/>
                  </a:lnTo>
                  <a:lnTo>
                    <a:pt x="166306" y="142942"/>
                  </a:lnTo>
                  <a:lnTo>
                    <a:pt x="165940" y="142479"/>
                  </a:lnTo>
                  <a:lnTo>
                    <a:pt x="165563" y="142015"/>
                  </a:lnTo>
                  <a:lnTo>
                    <a:pt x="165177" y="141552"/>
                  </a:lnTo>
                  <a:lnTo>
                    <a:pt x="164791" y="141108"/>
                  </a:lnTo>
                  <a:lnTo>
                    <a:pt x="164386" y="140664"/>
                  </a:lnTo>
                  <a:lnTo>
                    <a:pt x="163971" y="140240"/>
                  </a:lnTo>
                  <a:lnTo>
                    <a:pt x="163556" y="139815"/>
                  </a:lnTo>
                  <a:lnTo>
                    <a:pt x="163131" y="139400"/>
                  </a:lnTo>
                  <a:lnTo>
                    <a:pt x="162697" y="138985"/>
                  </a:lnTo>
                  <a:lnTo>
                    <a:pt x="162253" y="138590"/>
                  </a:lnTo>
                  <a:lnTo>
                    <a:pt x="161800" y="138194"/>
                  </a:lnTo>
                  <a:lnTo>
                    <a:pt x="161346" y="137818"/>
                  </a:lnTo>
                  <a:lnTo>
                    <a:pt x="160873" y="137441"/>
                  </a:lnTo>
                  <a:lnTo>
                    <a:pt x="160400" y="137084"/>
                  </a:lnTo>
                  <a:lnTo>
                    <a:pt x="159927" y="136727"/>
                  </a:lnTo>
                  <a:lnTo>
                    <a:pt x="159435" y="136380"/>
                  </a:lnTo>
                  <a:lnTo>
                    <a:pt x="158943" y="136042"/>
                  </a:lnTo>
                  <a:lnTo>
                    <a:pt x="158441" y="135714"/>
                  </a:lnTo>
                  <a:lnTo>
                    <a:pt x="157930" y="135395"/>
                  </a:lnTo>
                  <a:lnTo>
                    <a:pt x="157418" y="135096"/>
                  </a:lnTo>
                  <a:lnTo>
                    <a:pt x="156897" y="134797"/>
                  </a:lnTo>
                  <a:lnTo>
                    <a:pt x="156366" y="134507"/>
                  </a:lnTo>
                  <a:lnTo>
                    <a:pt x="155836" y="134228"/>
                  </a:lnTo>
                  <a:lnTo>
                    <a:pt x="155295" y="133967"/>
                  </a:lnTo>
                  <a:lnTo>
                    <a:pt x="154745" y="133706"/>
                  </a:lnTo>
                  <a:lnTo>
                    <a:pt x="154195" y="133465"/>
                  </a:lnTo>
                  <a:lnTo>
                    <a:pt x="153645" y="133224"/>
                  </a:lnTo>
                  <a:lnTo>
                    <a:pt x="153076" y="133002"/>
                  </a:lnTo>
                  <a:lnTo>
                    <a:pt x="152506" y="132790"/>
                  </a:lnTo>
                  <a:lnTo>
                    <a:pt x="151937" y="132587"/>
                  </a:lnTo>
                  <a:lnTo>
                    <a:pt x="151358" y="132394"/>
                  </a:lnTo>
                  <a:lnTo>
                    <a:pt x="150769" y="132220"/>
                  </a:lnTo>
                  <a:lnTo>
                    <a:pt x="150180" y="132047"/>
                  </a:lnTo>
                  <a:lnTo>
                    <a:pt x="149592" y="131892"/>
                  </a:lnTo>
                  <a:lnTo>
                    <a:pt x="148993" y="131747"/>
                  </a:lnTo>
                  <a:lnTo>
                    <a:pt x="148395" y="131612"/>
                  </a:lnTo>
                  <a:lnTo>
                    <a:pt x="147787" y="131497"/>
                  </a:lnTo>
                  <a:lnTo>
                    <a:pt x="147169" y="131390"/>
                  </a:lnTo>
                  <a:lnTo>
                    <a:pt x="146561" y="131294"/>
                  </a:lnTo>
                  <a:lnTo>
                    <a:pt x="145934" y="131207"/>
                  </a:lnTo>
                  <a:lnTo>
                    <a:pt x="145317" y="131139"/>
                  </a:lnTo>
                  <a:lnTo>
                    <a:pt x="144689" y="131072"/>
                  </a:lnTo>
                  <a:lnTo>
                    <a:pt x="144062" y="131033"/>
                  </a:lnTo>
                  <a:lnTo>
                    <a:pt x="143425" y="130995"/>
                  </a:lnTo>
                  <a:lnTo>
                    <a:pt x="142788" y="130975"/>
                  </a:lnTo>
                  <a:lnTo>
                    <a:pt x="141505" y="130975"/>
                  </a:lnTo>
                  <a:lnTo>
                    <a:pt x="140868" y="130995"/>
                  </a:lnTo>
                  <a:lnTo>
                    <a:pt x="140240" y="131033"/>
                  </a:lnTo>
                  <a:lnTo>
                    <a:pt x="139604" y="131072"/>
                  </a:lnTo>
                  <a:lnTo>
                    <a:pt x="138976" y="131139"/>
                  </a:lnTo>
                  <a:lnTo>
                    <a:pt x="138359" y="131207"/>
                  </a:lnTo>
                  <a:lnTo>
                    <a:pt x="137741" y="131294"/>
                  </a:lnTo>
                  <a:lnTo>
                    <a:pt x="137123" y="131390"/>
                  </a:lnTo>
                  <a:lnTo>
                    <a:pt x="136515" y="131497"/>
                  </a:lnTo>
                  <a:lnTo>
                    <a:pt x="135907" y="131612"/>
                  </a:lnTo>
                  <a:lnTo>
                    <a:pt x="135299" y="131747"/>
                  </a:lnTo>
                  <a:lnTo>
                    <a:pt x="134701" y="131892"/>
                  </a:lnTo>
                  <a:lnTo>
                    <a:pt x="134112" y="132047"/>
                  </a:lnTo>
                  <a:lnTo>
                    <a:pt x="133524" y="132220"/>
                  </a:lnTo>
                  <a:lnTo>
                    <a:pt x="132935" y="132394"/>
                  </a:lnTo>
                  <a:lnTo>
                    <a:pt x="132356" y="132587"/>
                  </a:lnTo>
                  <a:lnTo>
                    <a:pt x="131787" y="132790"/>
                  </a:lnTo>
                  <a:lnTo>
                    <a:pt x="131217" y="133002"/>
                  </a:lnTo>
                  <a:lnTo>
                    <a:pt x="130658" y="133224"/>
                  </a:lnTo>
                  <a:lnTo>
                    <a:pt x="130098" y="133465"/>
                  </a:lnTo>
                  <a:lnTo>
                    <a:pt x="129548" y="133706"/>
                  </a:lnTo>
                  <a:lnTo>
                    <a:pt x="128998" y="133967"/>
                  </a:lnTo>
                  <a:lnTo>
                    <a:pt x="128457" y="134228"/>
                  </a:lnTo>
                  <a:lnTo>
                    <a:pt x="127926" y="134507"/>
                  </a:lnTo>
                  <a:lnTo>
                    <a:pt x="127396" y="134797"/>
                  </a:lnTo>
                  <a:lnTo>
                    <a:pt x="126875" y="135096"/>
                  </a:lnTo>
                  <a:lnTo>
                    <a:pt x="126363" y="135395"/>
                  </a:lnTo>
                  <a:lnTo>
                    <a:pt x="125852" y="135714"/>
                  </a:lnTo>
                  <a:lnTo>
                    <a:pt x="125350" y="136042"/>
                  </a:lnTo>
                  <a:lnTo>
                    <a:pt x="124858" y="136380"/>
                  </a:lnTo>
                  <a:lnTo>
                    <a:pt x="124375" y="136727"/>
                  </a:lnTo>
                  <a:lnTo>
                    <a:pt x="123893" y="137084"/>
                  </a:lnTo>
                  <a:lnTo>
                    <a:pt x="123420" y="137441"/>
                  </a:lnTo>
                  <a:lnTo>
                    <a:pt x="122947" y="137818"/>
                  </a:lnTo>
                  <a:lnTo>
                    <a:pt x="122493" y="138194"/>
                  </a:lnTo>
                  <a:lnTo>
                    <a:pt x="122040" y="138590"/>
                  </a:lnTo>
                  <a:lnTo>
                    <a:pt x="121596" y="138985"/>
                  </a:lnTo>
                  <a:lnTo>
                    <a:pt x="121161" y="139400"/>
                  </a:lnTo>
                  <a:lnTo>
                    <a:pt x="120737" y="139815"/>
                  </a:lnTo>
                  <a:lnTo>
                    <a:pt x="120322" y="140240"/>
                  </a:lnTo>
                  <a:lnTo>
                    <a:pt x="119907" y="140664"/>
                  </a:lnTo>
                  <a:lnTo>
                    <a:pt x="119502" y="141108"/>
                  </a:lnTo>
                  <a:lnTo>
                    <a:pt x="119116" y="141552"/>
                  </a:lnTo>
                  <a:lnTo>
                    <a:pt x="118730" y="142015"/>
                  </a:lnTo>
                  <a:lnTo>
                    <a:pt x="118353" y="142479"/>
                  </a:lnTo>
                  <a:lnTo>
                    <a:pt x="117986" y="142942"/>
                  </a:lnTo>
                  <a:lnTo>
                    <a:pt x="117629" y="143424"/>
                  </a:lnTo>
                  <a:lnTo>
                    <a:pt x="117282" y="143907"/>
                  </a:lnTo>
                  <a:lnTo>
                    <a:pt x="116935" y="144399"/>
                  </a:lnTo>
                  <a:lnTo>
                    <a:pt x="116606" y="144901"/>
                  </a:lnTo>
                  <a:lnTo>
                    <a:pt x="116288" y="145403"/>
                  </a:lnTo>
                  <a:lnTo>
                    <a:pt x="115979" y="145924"/>
                  </a:lnTo>
                  <a:lnTo>
                    <a:pt x="115680" y="146435"/>
                  </a:lnTo>
                  <a:lnTo>
                    <a:pt x="115391" y="146966"/>
                  </a:lnTo>
                  <a:lnTo>
                    <a:pt x="115101" y="147497"/>
                  </a:lnTo>
                  <a:lnTo>
                    <a:pt x="114831" y="148037"/>
                  </a:lnTo>
                  <a:lnTo>
                    <a:pt x="114570" y="148578"/>
                  </a:lnTo>
                  <a:lnTo>
                    <a:pt x="114329" y="149128"/>
                  </a:lnTo>
                  <a:lnTo>
                    <a:pt x="114088" y="149678"/>
                  </a:lnTo>
                  <a:lnTo>
                    <a:pt x="113856" y="150247"/>
                  </a:lnTo>
                  <a:lnTo>
                    <a:pt x="113644" y="150807"/>
                  </a:lnTo>
                  <a:lnTo>
                    <a:pt x="113431" y="151376"/>
                  </a:lnTo>
                  <a:lnTo>
                    <a:pt x="113238" y="151955"/>
                  </a:lnTo>
                  <a:lnTo>
                    <a:pt x="113055" y="152544"/>
                  </a:lnTo>
                  <a:lnTo>
                    <a:pt x="49748" y="152544"/>
                  </a:lnTo>
                  <a:lnTo>
                    <a:pt x="51997" y="121470"/>
                  </a:lnTo>
                  <a:close/>
                  <a:moveTo>
                    <a:pt x="231794" y="52643"/>
                  </a:moveTo>
                  <a:lnTo>
                    <a:pt x="231794" y="152544"/>
                  </a:lnTo>
                  <a:lnTo>
                    <a:pt x="199060" y="152544"/>
                  </a:lnTo>
                  <a:lnTo>
                    <a:pt x="199060" y="52643"/>
                  </a:lnTo>
                  <a:close/>
                  <a:moveTo>
                    <a:pt x="269006" y="121470"/>
                  </a:moveTo>
                  <a:lnTo>
                    <a:pt x="269006" y="152544"/>
                  </a:lnTo>
                  <a:lnTo>
                    <a:pt x="248538" y="152544"/>
                  </a:lnTo>
                  <a:lnTo>
                    <a:pt x="248538" y="121470"/>
                  </a:lnTo>
                  <a:close/>
                  <a:moveTo>
                    <a:pt x="142151" y="147709"/>
                  </a:moveTo>
                  <a:lnTo>
                    <a:pt x="142499" y="147719"/>
                  </a:lnTo>
                  <a:lnTo>
                    <a:pt x="142846" y="147729"/>
                  </a:lnTo>
                  <a:lnTo>
                    <a:pt x="143193" y="147757"/>
                  </a:lnTo>
                  <a:lnTo>
                    <a:pt x="143541" y="147786"/>
                  </a:lnTo>
                  <a:lnTo>
                    <a:pt x="143888" y="147825"/>
                  </a:lnTo>
                  <a:lnTo>
                    <a:pt x="144226" y="147873"/>
                  </a:lnTo>
                  <a:lnTo>
                    <a:pt x="144564" y="147931"/>
                  </a:lnTo>
                  <a:lnTo>
                    <a:pt x="144902" y="147989"/>
                  </a:lnTo>
                  <a:lnTo>
                    <a:pt x="145230" y="148066"/>
                  </a:lnTo>
                  <a:lnTo>
                    <a:pt x="145558" y="148143"/>
                  </a:lnTo>
                  <a:lnTo>
                    <a:pt x="145886" y="148230"/>
                  </a:lnTo>
                  <a:lnTo>
                    <a:pt x="146204" y="148327"/>
                  </a:lnTo>
                  <a:lnTo>
                    <a:pt x="146523" y="148433"/>
                  </a:lnTo>
                  <a:lnTo>
                    <a:pt x="146841" y="148539"/>
                  </a:lnTo>
                  <a:lnTo>
                    <a:pt x="147150" y="148665"/>
                  </a:lnTo>
                  <a:lnTo>
                    <a:pt x="147459" y="148790"/>
                  </a:lnTo>
                  <a:lnTo>
                    <a:pt x="147768" y="148925"/>
                  </a:lnTo>
                  <a:lnTo>
                    <a:pt x="148067" y="149060"/>
                  </a:lnTo>
                  <a:lnTo>
                    <a:pt x="148356" y="149215"/>
                  </a:lnTo>
                  <a:lnTo>
                    <a:pt x="148656" y="149369"/>
                  </a:lnTo>
                  <a:lnTo>
                    <a:pt x="148945" y="149524"/>
                  </a:lnTo>
                  <a:lnTo>
                    <a:pt x="149225" y="149697"/>
                  </a:lnTo>
                  <a:lnTo>
                    <a:pt x="149505" y="149871"/>
                  </a:lnTo>
                  <a:lnTo>
                    <a:pt x="149775" y="150054"/>
                  </a:lnTo>
                  <a:lnTo>
                    <a:pt x="150045" y="150238"/>
                  </a:lnTo>
                  <a:lnTo>
                    <a:pt x="150316" y="150431"/>
                  </a:lnTo>
                  <a:lnTo>
                    <a:pt x="150576" y="150633"/>
                  </a:lnTo>
                  <a:lnTo>
                    <a:pt x="150827" y="150836"/>
                  </a:lnTo>
                  <a:lnTo>
                    <a:pt x="151078" y="151048"/>
                  </a:lnTo>
                  <a:lnTo>
                    <a:pt x="151329" y="151270"/>
                  </a:lnTo>
                  <a:lnTo>
                    <a:pt x="151570" y="151492"/>
                  </a:lnTo>
                  <a:lnTo>
                    <a:pt x="151802" y="151724"/>
                  </a:lnTo>
                  <a:lnTo>
                    <a:pt x="152033" y="151955"/>
                  </a:lnTo>
                  <a:lnTo>
                    <a:pt x="152255" y="152197"/>
                  </a:lnTo>
                  <a:lnTo>
                    <a:pt x="152477" y="152438"/>
                  </a:lnTo>
                  <a:lnTo>
                    <a:pt x="152680" y="152689"/>
                  </a:lnTo>
                  <a:lnTo>
                    <a:pt x="152892" y="152949"/>
                  </a:lnTo>
                  <a:lnTo>
                    <a:pt x="153095" y="153210"/>
                  </a:lnTo>
                  <a:lnTo>
                    <a:pt x="153288" y="153471"/>
                  </a:lnTo>
                  <a:lnTo>
                    <a:pt x="153471" y="153741"/>
                  </a:lnTo>
                  <a:lnTo>
                    <a:pt x="153655" y="154021"/>
                  </a:lnTo>
                  <a:lnTo>
                    <a:pt x="153828" y="154300"/>
                  </a:lnTo>
                  <a:lnTo>
                    <a:pt x="153992" y="154580"/>
                  </a:lnTo>
                  <a:lnTo>
                    <a:pt x="154156" y="154870"/>
                  </a:lnTo>
                  <a:lnTo>
                    <a:pt x="154311" y="155159"/>
                  </a:lnTo>
                  <a:lnTo>
                    <a:pt x="154456" y="155459"/>
                  </a:lnTo>
                  <a:lnTo>
                    <a:pt x="154600" y="155758"/>
                  </a:lnTo>
                  <a:lnTo>
                    <a:pt x="154735" y="156066"/>
                  </a:lnTo>
                  <a:lnTo>
                    <a:pt x="154861" y="156375"/>
                  </a:lnTo>
                  <a:lnTo>
                    <a:pt x="154977" y="156684"/>
                  </a:lnTo>
                  <a:lnTo>
                    <a:pt x="155092" y="157003"/>
                  </a:lnTo>
                  <a:lnTo>
                    <a:pt x="155189" y="157321"/>
                  </a:lnTo>
                  <a:lnTo>
                    <a:pt x="155285" y="157639"/>
                  </a:lnTo>
                  <a:lnTo>
                    <a:pt x="155372" y="157968"/>
                  </a:lnTo>
                  <a:lnTo>
                    <a:pt x="155459" y="158296"/>
                  </a:lnTo>
                  <a:lnTo>
                    <a:pt x="155527" y="158624"/>
                  </a:lnTo>
                  <a:lnTo>
                    <a:pt x="155594" y="158962"/>
                  </a:lnTo>
                  <a:lnTo>
                    <a:pt x="155652" y="159299"/>
                  </a:lnTo>
                  <a:lnTo>
                    <a:pt x="155700" y="159637"/>
                  </a:lnTo>
                  <a:lnTo>
                    <a:pt x="155739" y="159985"/>
                  </a:lnTo>
                  <a:lnTo>
                    <a:pt x="155768" y="160322"/>
                  </a:lnTo>
                  <a:lnTo>
                    <a:pt x="155787" y="160670"/>
                  </a:lnTo>
                  <a:lnTo>
                    <a:pt x="155807" y="161027"/>
                  </a:lnTo>
                  <a:lnTo>
                    <a:pt x="155807" y="161374"/>
                  </a:lnTo>
                  <a:lnTo>
                    <a:pt x="155807" y="161731"/>
                  </a:lnTo>
                  <a:lnTo>
                    <a:pt x="155787" y="162079"/>
                  </a:lnTo>
                  <a:lnTo>
                    <a:pt x="155768" y="162426"/>
                  </a:lnTo>
                  <a:lnTo>
                    <a:pt x="155739" y="162774"/>
                  </a:lnTo>
                  <a:lnTo>
                    <a:pt x="155700" y="163111"/>
                  </a:lnTo>
                  <a:lnTo>
                    <a:pt x="155652" y="163449"/>
                  </a:lnTo>
                  <a:lnTo>
                    <a:pt x="155594" y="163787"/>
                  </a:lnTo>
                  <a:lnTo>
                    <a:pt x="155527" y="164125"/>
                  </a:lnTo>
                  <a:lnTo>
                    <a:pt x="155459" y="164453"/>
                  </a:lnTo>
                  <a:lnTo>
                    <a:pt x="155372" y="164781"/>
                  </a:lnTo>
                  <a:lnTo>
                    <a:pt x="155285" y="165109"/>
                  </a:lnTo>
                  <a:lnTo>
                    <a:pt x="155189" y="165437"/>
                  </a:lnTo>
                  <a:lnTo>
                    <a:pt x="155092" y="165755"/>
                  </a:lnTo>
                  <a:lnTo>
                    <a:pt x="154977" y="166064"/>
                  </a:lnTo>
                  <a:lnTo>
                    <a:pt x="154861" y="166383"/>
                  </a:lnTo>
                  <a:lnTo>
                    <a:pt x="154735" y="166692"/>
                  </a:lnTo>
                  <a:lnTo>
                    <a:pt x="154600" y="166991"/>
                  </a:lnTo>
                  <a:lnTo>
                    <a:pt x="154456" y="167290"/>
                  </a:lnTo>
                  <a:lnTo>
                    <a:pt x="154311" y="167589"/>
                  </a:lnTo>
                  <a:lnTo>
                    <a:pt x="154156" y="167879"/>
                  </a:lnTo>
                  <a:lnTo>
                    <a:pt x="153992" y="168168"/>
                  </a:lnTo>
                  <a:lnTo>
                    <a:pt x="153828" y="168458"/>
                  </a:lnTo>
                  <a:lnTo>
                    <a:pt x="153655" y="168728"/>
                  </a:lnTo>
                  <a:lnTo>
                    <a:pt x="153471" y="169008"/>
                  </a:lnTo>
                  <a:lnTo>
                    <a:pt x="153288" y="169278"/>
                  </a:lnTo>
                  <a:lnTo>
                    <a:pt x="153095" y="169538"/>
                  </a:lnTo>
                  <a:lnTo>
                    <a:pt x="152892" y="169799"/>
                  </a:lnTo>
                  <a:lnTo>
                    <a:pt x="152680" y="170060"/>
                  </a:lnTo>
                  <a:lnTo>
                    <a:pt x="152477" y="170310"/>
                  </a:lnTo>
                  <a:lnTo>
                    <a:pt x="152255" y="170552"/>
                  </a:lnTo>
                  <a:lnTo>
                    <a:pt x="152033" y="170793"/>
                  </a:lnTo>
                  <a:lnTo>
                    <a:pt x="151802" y="171025"/>
                  </a:lnTo>
                  <a:lnTo>
                    <a:pt x="151570" y="171256"/>
                  </a:lnTo>
                  <a:lnTo>
                    <a:pt x="151329" y="171478"/>
                  </a:lnTo>
                  <a:lnTo>
                    <a:pt x="151078" y="171700"/>
                  </a:lnTo>
                  <a:lnTo>
                    <a:pt x="150827" y="171912"/>
                  </a:lnTo>
                  <a:lnTo>
                    <a:pt x="150576" y="172115"/>
                  </a:lnTo>
                  <a:lnTo>
                    <a:pt x="150316" y="172318"/>
                  </a:lnTo>
                  <a:lnTo>
                    <a:pt x="150045" y="172511"/>
                  </a:lnTo>
                  <a:lnTo>
                    <a:pt x="149775" y="172694"/>
                  </a:lnTo>
                  <a:lnTo>
                    <a:pt x="149505" y="172877"/>
                  </a:lnTo>
                  <a:lnTo>
                    <a:pt x="149225" y="173051"/>
                  </a:lnTo>
                  <a:lnTo>
                    <a:pt x="148945" y="173225"/>
                  </a:lnTo>
                  <a:lnTo>
                    <a:pt x="148656" y="173379"/>
                  </a:lnTo>
                  <a:lnTo>
                    <a:pt x="148356" y="173534"/>
                  </a:lnTo>
                  <a:lnTo>
                    <a:pt x="148067" y="173688"/>
                  </a:lnTo>
                  <a:lnTo>
                    <a:pt x="147768" y="173823"/>
                  </a:lnTo>
                  <a:lnTo>
                    <a:pt x="147459" y="173958"/>
                  </a:lnTo>
                  <a:lnTo>
                    <a:pt x="147150" y="174084"/>
                  </a:lnTo>
                  <a:lnTo>
                    <a:pt x="146841" y="174200"/>
                  </a:lnTo>
                  <a:lnTo>
                    <a:pt x="146523" y="174315"/>
                  </a:lnTo>
                  <a:lnTo>
                    <a:pt x="146204" y="174422"/>
                  </a:lnTo>
                  <a:lnTo>
                    <a:pt x="145886" y="174518"/>
                  </a:lnTo>
                  <a:lnTo>
                    <a:pt x="145558" y="174605"/>
                  </a:lnTo>
                  <a:lnTo>
                    <a:pt x="145230" y="174682"/>
                  </a:lnTo>
                  <a:lnTo>
                    <a:pt x="144902" y="174759"/>
                  </a:lnTo>
                  <a:lnTo>
                    <a:pt x="144564" y="174817"/>
                  </a:lnTo>
                  <a:lnTo>
                    <a:pt x="144226" y="174875"/>
                  </a:lnTo>
                  <a:lnTo>
                    <a:pt x="143888" y="174923"/>
                  </a:lnTo>
                  <a:lnTo>
                    <a:pt x="143541" y="174962"/>
                  </a:lnTo>
                  <a:lnTo>
                    <a:pt x="143193" y="174991"/>
                  </a:lnTo>
                  <a:lnTo>
                    <a:pt x="142846" y="175020"/>
                  </a:lnTo>
                  <a:lnTo>
                    <a:pt x="142499" y="175030"/>
                  </a:lnTo>
                  <a:lnTo>
                    <a:pt x="142151" y="175039"/>
                  </a:lnTo>
                  <a:lnTo>
                    <a:pt x="141794" y="175030"/>
                  </a:lnTo>
                  <a:lnTo>
                    <a:pt x="141447" y="175020"/>
                  </a:lnTo>
                  <a:lnTo>
                    <a:pt x="141099" y="174991"/>
                  </a:lnTo>
                  <a:lnTo>
                    <a:pt x="140752" y="174962"/>
                  </a:lnTo>
                  <a:lnTo>
                    <a:pt x="140414" y="174923"/>
                  </a:lnTo>
                  <a:lnTo>
                    <a:pt x="140067" y="174875"/>
                  </a:lnTo>
                  <a:lnTo>
                    <a:pt x="139729" y="174817"/>
                  </a:lnTo>
                  <a:lnTo>
                    <a:pt x="139401" y="174759"/>
                  </a:lnTo>
                  <a:lnTo>
                    <a:pt x="139063" y="174682"/>
                  </a:lnTo>
                  <a:lnTo>
                    <a:pt x="138735" y="174605"/>
                  </a:lnTo>
                  <a:lnTo>
                    <a:pt x="138416" y="174518"/>
                  </a:lnTo>
                  <a:lnTo>
                    <a:pt x="138088" y="174422"/>
                  </a:lnTo>
                  <a:lnTo>
                    <a:pt x="137770" y="174315"/>
                  </a:lnTo>
                  <a:lnTo>
                    <a:pt x="137451" y="174200"/>
                  </a:lnTo>
                  <a:lnTo>
                    <a:pt x="137143" y="174084"/>
                  </a:lnTo>
                  <a:lnTo>
                    <a:pt x="136834" y="173958"/>
                  </a:lnTo>
                  <a:lnTo>
                    <a:pt x="136535" y="173823"/>
                  </a:lnTo>
                  <a:lnTo>
                    <a:pt x="136226" y="173688"/>
                  </a:lnTo>
                  <a:lnTo>
                    <a:pt x="135936" y="173534"/>
                  </a:lnTo>
                  <a:lnTo>
                    <a:pt x="135637" y="173379"/>
                  </a:lnTo>
                  <a:lnTo>
                    <a:pt x="135357" y="173225"/>
                  </a:lnTo>
                  <a:lnTo>
                    <a:pt x="135068" y="173051"/>
                  </a:lnTo>
                  <a:lnTo>
                    <a:pt x="134788" y="172877"/>
                  </a:lnTo>
                  <a:lnTo>
                    <a:pt x="134518" y="172694"/>
                  </a:lnTo>
                  <a:lnTo>
                    <a:pt x="134248" y="172511"/>
                  </a:lnTo>
                  <a:lnTo>
                    <a:pt x="133977" y="172318"/>
                  </a:lnTo>
                  <a:lnTo>
                    <a:pt x="133717" y="172115"/>
                  </a:lnTo>
                  <a:lnTo>
                    <a:pt x="133466" y="171912"/>
                  </a:lnTo>
                  <a:lnTo>
                    <a:pt x="133215" y="171700"/>
                  </a:lnTo>
                  <a:lnTo>
                    <a:pt x="132964" y="171478"/>
                  </a:lnTo>
                  <a:lnTo>
                    <a:pt x="132723" y="171256"/>
                  </a:lnTo>
                  <a:lnTo>
                    <a:pt x="132491" y="171025"/>
                  </a:lnTo>
                  <a:lnTo>
                    <a:pt x="132260" y="170793"/>
                  </a:lnTo>
                  <a:lnTo>
                    <a:pt x="132038" y="170552"/>
                  </a:lnTo>
                  <a:lnTo>
                    <a:pt x="131825" y="170310"/>
                  </a:lnTo>
                  <a:lnTo>
                    <a:pt x="131613" y="170060"/>
                  </a:lnTo>
                  <a:lnTo>
                    <a:pt x="131401" y="169799"/>
                  </a:lnTo>
                  <a:lnTo>
                    <a:pt x="131208" y="169538"/>
                  </a:lnTo>
                  <a:lnTo>
                    <a:pt x="131015" y="169278"/>
                  </a:lnTo>
                  <a:lnTo>
                    <a:pt x="130822" y="169008"/>
                  </a:lnTo>
                  <a:lnTo>
                    <a:pt x="130638" y="168728"/>
                  </a:lnTo>
                  <a:lnTo>
                    <a:pt x="130465" y="168458"/>
                  </a:lnTo>
                  <a:lnTo>
                    <a:pt x="130300" y="168168"/>
                  </a:lnTo>
                  <a:lnTo>
                    <a:pt x="130136" y="167879"/>
                  </a:lnTo>
                  <a:lnTo>
                    <a:pt x="129982" y="167589"/>
                  </a:lnTo>
                  <a:lnTo>
                    <a:pt x="129837" y="167290"/>
                  </a:lnTo>
                  <a:lnTo>
                    <a:pt x="129692" y="166991"/>
                  </a:lnTo>
                  <a:lnTo>
                    <a:pt x="129557" y="166692"/>
                  </a:lnTo>
                  <a:lnTo>
                    <a:pt x="129432" y="166383"/>
                  </a:lnTo>
                  <a:lnTo>
                    <a:pt x="129316" y="166064"/>
                  </a:lnTo>
                  <a:lnTo>
                    <a:pt x="129210" y="165755"/>
                  </a:lnTo>
                  <a:lnTo>
                    <a:pt x="129104" y="165437"/>
                  </a:lnTo>
                  <a:lnTo>
                    <a:pt x="129007" y="165109"/>
                  </a:lnTo>
                  <a:lnTo>
                    <a:pt x="128920" y="164781"/>
                  </a:lnTo>
                  <a:lnTo>
                    <a:pt x="128834" y="164453"/>
                  </a:lnTo>
                  <a:lnTo>
                    <a:pt x="128766" y="164125"/>
                  </a:lnTo>
                  <a:lnTo>
                    <a:pt x="128698" y="163787"/>
                  </a:lnTo>
                  <a:lnTo>
                    <a:pt x="128641" y="163449"/>
                  </a:lnTo>
                  <a:lnTo>
                    <a:pt x="128592" y="163111"/>
                  </a:lnTo>
                  <a:lnTo>
                    <a:pt x="128554" y="162774"/>
                  </a:lnTo>
                  <a:lnTo>
                    <a:pt x="128525" y="162426"/>
                  </a:lnTo>
                  <a:lnTo>
                    <a:pt x="128505" y="162079"/>
                  </a:lnTo>
                  <a:lnTo>
                    <a:pt x="128486" y="161731"/>
                  </a:lnTo>
                  <a:lnTo>
                    <a:pt x="128486" y="161374"/>
                  </a:lnTo>
                  <a:lnTo>
                    <a:pt x="128486" y="161027"/>
                  </a:lnTo>
                  <a:lnTo>
                    <a:pt x="128505" y="160670"/>
                  </a:lnTo>
                  <a:lnTo>
                    <a:pt x="128525" y="160322"/>
                  </a:lnTo>
                  <a:lnTo>
                    <a:pt x="128554" y="159985"/>
                  </a:lnTo>
                  <a:lnTo>
                    <a:pt x="128592" y="159637"/>
                  </a:lnTo>
                  <a:lnTo>
                    <a:pt x="128641" y="159299"/>
                  </a:lnTo>
                  <a:lnTo>
                    <a:pt x="128698" y="158962"/>
                  </a:lnTo>
                  <a:lnTo>
                    <a:pt x="128766" y="158624"/>
                  </a:lnTo>
                  <a:lnTo>
                    <a:pt x="128834" y="158296"/>
                  </a:lnTo>
                  <a:lnTo>
                    <a:pt x="128920" y="157968"/>
                  </a:lnTo>
                  <a:lnTo>
                    <a:pt x="129007" y="157639"/>
                  </a:lnTo>
                  <a:lnTo>
                    <a:pt x="129104" y="157321"/>
                  </a:lnTo>
                  <a:lnTo>
                    <a:pt x="129210" y="157003"/>
                  </a:lnTo>
                  <a:lnTo>
                    <a:pt x="129316" y="156684"/>
                  </a:lnTo>
                  <a:lnTo>
                    <a:pt x="129432" y="156375"/>
                  </a:lnTo>
                  <a:lnTo>
                    <a:pt x="129557" y="156066"/>
                  </a:lnTo>
                  <a:lnTo>
                    <a:pt x="129692" y="155758"/>
                  </a:lnTo>
                  <a:lnTo>
                    <a:pt x="129837" y="155459"/>
                  </a:lnTo>
                  <a:lnTo>
                    <a:pt x="129982" y="155159"/>
                  </a:lnTo>
                  <a:lnTo>
                    <a:pt x="130136" y="154870"/>
                  </a:lnTo>
                  <a:lnTo>
                    <a:pt x="130300" y="154580"/>
                  </a:lnTo>
                  <a:lnTo>
                    <a:pt x="130465" y="154300"/>
                  </a:lnTo>
                  <a:lnTo>
                    <a:pt x="130638" y="154021"/>
                  </a:lnTo>
                  <a:lnTo>
                    <a:pt x="130822" y="153741"/>
                  </a:lnTo>
                  <a:lnTo>
                    <a:pt x="131015" y="153471"/>
                  </a:lnTo>
                  <a:lnTo>
                    <a:pt x="131208" y="153210"/>
                  </a:lnTo>
                  <a:lnTo>
                    <a:pt x="131401" y="152949"/>
                  </a:lnTo>
                  <a:lnTo>
                    <a:pt x="131613" y="152689"/>
                  </a:lnTo>
                  <a:lnTo>
                    <a:pt x="131825" y="152438"/>
                  </a:lnTo>
                  <a:lnTo>
                    <a:pt x="132038" y="152197"/>
                  </a:lnTo>
                  <a:lnTo>
                    <a:pt x="132260" y="151955"/>
                  </a:lnTo>
                  <a:lnTo>
                    <a:pt x="132491" y="151724"/>
                  </a:lnTo>
                  <a:lnTo>
                    <a:pt x="132723" y="151492"/>
                  </a:lnTo>
                  <a:lnTo>
                    <a:pt x="132964" y="151270"/>
                  </a:lnTo>
                  <a:lnTo>
                    <a:pt x="133215" y="151048"/>
                  </a:lnTo>
                  <a:lnTo>
                    <a:pt x="133466" y="150836"/>
                  </a:lnTo>
                  <a:lnTo>
                    <a:pt x="133717" y="150633"/>
                  </a:lnTo>
                  <a:lnTo>
                    <a:pt x="133977" y="150431"/>
                  </a:lnTo>
                  <a:lnTo>
                    <a:pt x="134248" y="150238"/>
                  </a:lnTo>
                  <a:lnTo>
                    <a:pt x="134518" y="150054"/>
                  </a:lnTo>
                  <a:lnTo>
                    <a:pt x="134788" y="149871"/>
                  </a:lnTo>
                  <a:lnTo>
                    <a:pt x="135068" y="149697"/>
                  </a:lnTo>
                  <a:lnTo>
                    <a:pt x="135357" y="149524"/>
                  </a:lnTo>
                  <a:lnTo>
                    <a:pt x="135637" y="149369"/>
                  </a:lnTo>
                  <a:lnTo>
                    <a:pt x="135936" y="149215"/>
                  </a:lnTo>
                  <a:lnTo>
                    <a:pt x="136226" y="149060"/>
                  </a:lnTo>
                  <a:lnTo>
                    <a:pt x="136535" y="148925"/>
                  </a:lnTo>
                  <a:lnTo>
                    <a:pt x="136834" y="148790"/>
                  </a:lnTo>
                  <a:lnTo>
                    <a:pt x="137143" y="148665"/>
                  </a:lnTo>
                  <a:lnTo>
                    <a:pt x="137451" y="148539"/>
                  </a:lnTo>
                  <a:lnTo>
                    <a:pt x="137770" y="148433"/>
                  </a:lnTo>
                  <a:lnTo>
                    <a:pt x="138088" y="148327"/>
                  </a:lnTo>
                  <a:lnTo>
                    <a:pt x="138416" y="148230"/>
                  </a:lnTo>
                  <a:lnTo>
                    <a:pt x="138735" y="148143"/>
                  </a:lnTo>
                  <a:lnTo>
                    <a:pt x="139063" y="148066"/>
                  </a:lnTo>
                  <a:lnTo>
                    <a:pt x="139401" y="147989"/>
                  </a:lnTo>
                  <a:lnTo>
                    <a:pt x="139729" y="147931"/>
                  </a:lnTo>
                  <a:lnTo>
                    <a:pt x="140067" y="147873"/>
                  </a:lnTo>
                  <a:lnTo>
                    <a:pt x="140414" y="147825"/>
                  </a:lnTo>
                  <a:lnTo>
                    <a:pt x="140752" y="147786"/>
                  </a:lnTo>
                  <a:lnTo>
                    <a:pt x="141099" y="147757"/>
                  </a:lnTo>
                  <a:lnTo>
                    <a:pt x="141447" y="147729"/>
                  </a:lnTo>
                  <a:lnTo>
                    <a:pt x="141794" y="147719"/>
                  </a:lnTo>
                  <a:lnTo>
                    <a:pt x="142151" y="147709"/>
                  </a:lnTo>
                  <a:close/>
                  <a:moveTo>
                    <a:pt x="78806" y="0"/>
                  </a:moveTo>
                  <a:lnTo>
                    <a:pt x="77918" y="10"/>
                  </a:lnTo>
                  <a:lnTo>
                    <a:pt x="77040" y="39"/>
                  </a:lnTo>
                  <a:lnTo>
                    <a:pt x="76161" y="87"/>
                  </a:lnTo>
                  <a:lnTo>
                    <a:pt x="75283" y="164"/>
                  </a:lnTo>
                  <a:lnTo>
                    <a:pt x="74405" y="251"/>
                  </a:lnTo>
                  <a:lnTo>
                    <a:pt x="73536" y="367"/>
                  </a:lnTo>
                  <a:lnTo>
                    <a:pt x="72678" y="502"/>
                  </a:lnTo>
                  <a:lnTo>
                    <a:pt x="71819" y="647"/>
                  </a:lnTo>
                  <a:lnTo>
                    <a:pt x="70960" y="820"/>
                  </a:lnTo>
                  <a:lnTo>
                    <a:pt x="70111" y="1013"/>
                  </a:lnTo>
                  <a:lnTo>
                    <a:pt x="69271" y="1226"/>
                  </a:lnTo>
                  <a:lnTo>
                    <a:pt x="68431" y="1457"/>
                  </a:lnTo>
                  <a:lnTo>
                    <a:pt x="67601" y="1708"/>
                  </a:lnTo>
                  <a:lnTo>
                    <a:pt x="66781" y="1978"/>
                  </a:lnTo>
                  <a:lnTo>
                    <a:pt x="65961" y="2258"/>
                  </a:lnTo>
                  <a:lnTo>
                    <a:pt x="65150" y="2567"/>
                  </a:lnTo>
                  <a:lnTo>
                    <a:pt x="64349" y="2895"/>
                  </a:lnTo>
                  <a:lnTo>
                    <a:pt x="63548" y="3243"/>
                  </a:lnTo>
                  <a:lnTo>
                    <a:pt x="62767" y="3600"/>
                  </a:lnTo>
                  <a:lnTo>
                    <a:pt x="61985" y="3986"/>
                  </a:lnTo>
                  <a:lnTo>
                    <a:pt x="61213" y="4381"/>
                  </a:lnTo>
                  <a:lnTo>
                    <a:pt x="60450" y="4806"/>
                  </a:lnTo>
                  <a:lnTo>
                    <a:pt x="59698" y="5240"/>
                  </a:lnTo>
                  <a:lnTo>
                    <a:pt x="58955" y="5694"/>
                  </a:lnTo>
                  <a:lnTo>
                    <a:pt x="58221" y="6167"/>
                  </a:lnTo>
                  <a:lnTo>
                    <a:pt x="57497" y="6659"/>
                  </a:lnTo>
                  <a:lnTo>
                    <a:pt x="56783" y="7161"/>
                  </a:lnTo>
                  <a:lnTo>
                    <a:pt x="56079" y="7691"/>
                  </a:lnTo>
                  <a:lnTo>
                    <a:pt x="55394" y="8232"/>
                  </a:lnTo>
                  <a:lnTo>
                    <a:pt x="54708" y="8792"/>
                  </a:lnTo>
                  <a:lnTo>
                    <a:pt x="54043" y="9371"/>
                  </a:lnTo>
                  <a:lnTo>
                    <a:pt x="53386" y="9959"/>
                  </a:lnTo>
                  <a:lnTo>
                    <a:pt x="52749" y="10577"/>
                  </a:lnTo>
                  <a:lnTo>
                    <a:pt x="52122" y="11194"/>
                  </a:lnTo>
                  <a:lnTo>
                    <a:pt x="51504" y="11831"/>
                  </a:lnTo>
                  <a:lnTo>
                    <a:pt x="50916" y="12478"/>
                  </a:lnTo>
                  <a:lnTo>
                    <a:pt x="50337" y="13144"/>
                  </a:lnTo>
                  <a:lnTo>
                    <a:pt x="49777" y="13810"/>
                  </a:lnTo>
                  <a:lnTo>
                    <a:pt x="49237" y="14495"/>
                  </a:lnTo>
                  <a:lnTo>
                    <a:pt x="48706" y="15190"/>
                  </a:lnTo>
                  <a:lnTo>
                    <a:pt x="48194" y="15904"/>
                  </a:lnTo>
                  <a:lnTo>
                    <a:pt x="47702" y="16618"/>
                  </a:lnTo>
                  <a:lnTo>
                    <a:pt x="47229" y="17342"/>
                  </a:lnTo>
                  <a:lnTo>
                    <a:pt x="46776" y="18085"/>
                  </a:lnTo>
                  <a:lnTo>
                    <a:pt x="46332" y="18838"/>
                  </a:lnTo>
                  <a:lnTo>
                    <a:pt x="45907" y="19590"/>
                  </a:lnTo>
                  <a:lnTo>
                    <a:pt x="45512" y="20362"/>
                  </a:lnTo>
                  <a:lnTo>
                    <a:pt x="45126" y="21134"/>
                  </a:lnTo>
                  <a:lnTo>
                    <a:pt x="44749" y="21926"/>
                  </a:lnTo>
                  <a:lnTo>
                    <a:pt x="44402" y="22717"/>
                  </a:lnTo>
                  <a:lnTo>
                    <a:pt x="44074" y="23518"/>
                  </a:lnTo>
                  <a:lnTo>
                    <a:pt x="43765" y="24329"/>
                  </a:lnTo>
                  <a:lnTo>
                    <a:pt x="43466" y="25149"/>
                  </a:lnTo>
                  <a:lnTo>
                    <a:pt x="43195" y="25979"/>
                  </a:lnTo>
                  <a:lnTo>
                    <a:pt x="42935" y="26809"/>
                  </a:lnTo>
                  <a:lnTo>
                    <a:pt x="42703" y="27648"/>
                  </a:lnTo>
                  <a:lnTo>
                    <a:pt x="42481" y="28498"/>
                  </a:lnTo>
                  <a:lnTo>
                    <a:pt x="42288" y="29347"/>
                  </a:lnTo>
                  <a:lnTo>
                    <a:pt x="42105" y="30206"/>
                  </a:lnTo>
                  <a:lnTo>
                    <a:pt x="41951" y="31074"/>
                  </a:lnTo>
                  <a:lnTo>
                    <a:pt x="41815" y="31943"/>
                  </a:lnTo>
                  <a:lnTo>
                    <a:pt x="41690" y="32821"/>
                  </a:lnTo>
                  <a:lnTo>
                    <a:pt x="41593" y="33699"/>
                  </a:lnTo>
                  <a:lnTo>
                    <a:pt x="41516" y="34587"/>
                  </a:lnTo>
                  <a:lnTo>
                    <a:pt x="32956" y="152544"/>
                  </a:lnTo>
                  <a:lnTo>
                    <a:pt x="0" y="152544"/>
                  </a:lnTo>
                  <a:lnTo>
                    <a:pt x="0" y="169278"/>
                  </a:lnTo>
                  <a:lnTo>
                    <a:pt x="112795" y="169278"/>
                  </a:lnTo>
                  <a:lnTo>
                    <a:pt x="112959" y="169886"/>
                  </a:lnTo>
                  <a:lnTo>
                    <a:pt x="113142" y="170484"/>
                  </a:lnTo>
                  <a:lnTo>
                    <a:pt x="113335" y="171083"/>
                  </a:lnTo>
                  <a:lnTo>
                    <a:pt x="113547" y="171671"/>
                  </a:lnTo>
                  <a:lnTo>
                    <a:pt x="113760" y="172250"/>
                  </a:lnTo>
                  <a:lnTo>
                    <a:pt x="113991" y="172829"/>
                  </a:lnTo>
                  <a:lnTo>
                    <a:pt x="114232" y="173399"/>
                  </a:lnTo>
                  <a:lnTo>
                    <a:pt x="114483" y="173968"/>
                  </a:lnTo>
                  <a:lnTo>
                    <a:pt x="114744" y="174528"/>
                  </a:lnTo>
                  <a:lnTo>
                    <a:pt x="115014" y="175078"/>
                  </a:lnTo>
                  <a:lnTo>
                    <a:pt x="115304" y="175628"/>
                  </a:lnTo>
                  <a:lnTo>
                    <a:pt x="115593" y="176168"/>
                  </a:lnTo>
                  <a:lnTo>
                    <a:pt x="115902" y="176699"/>
                  </a:lnTo>
                  <a:lnTo>
                    <a:pt x="116220" y="177220"/>
                  </a:lnTo>
                  <a:lnTo>
                    <a:pt x="116539" y="177741"/>
                  </a:lnTo>
                  <a:lnTo>
                    <a:pt x="116877" y="178253"/>
                  </a:lnTo>
                  <a:lnTo>
                    <a:pt x="117224" y="178764"/>
                  </a:lnTo>
                  <a:lnTo>
                    <a:pt x="117581" y="179266"/>
                  </a:lnTo>
                  <a:lnTo>
                    <a:pt x="117948" y="179749"/>
                  </a:lnTo>
                  <a:lnTo>
                    <a:pt x="118324" y="180231"/>
                  </a:lnTo>
                  <a:lnTo>
                    <a:pt x="118710" y="180714"/>
                  </a:lnTo>
                  <a:lnTo>
                    <a:pt x="119096" y="181177"/>
                  </a:lnTo>
                  <a:lnTo>
                    <a:pt x="119502" y="181640"/>
                  </a:lnTo>
                  <a:lnTo>
                    <a:pt x="119917" y="182084"/>
                  </a:lnTo>
                  <a:lnTo>
                    <a:pt x="120341" y="182528"/>
                  </a:lnTo>
                  <a:lnTo>
                    <a:pt x="120766" y="182962"/>
                  </a:lnTo>
                  <a:lnTo>
                    <a:pt x="121200" y="183387"/>
                  </a:lnTo>
                  <a:lnTo>
                    <a:pt x="121654" y="183811"/>
                  </a:lnTo>
                  <a:lnTo>
                    <a:pt x="122107" y="184217"/>
                  </a:lnTo>
                  <a:lnTo>
                    <a:pt x="122570" y="184612"/>
                  </a:lnTo>
                  <a:lnTo>
                    <a:pt x="123043" y="185008"/>
                  </a:lnTo>
                  <a:lnTo>
                    <a:pt x="123516" y="185384"/>
                  </a:lnTo>
                  <a:lnTo>
                    <a:pt x="124008" y="185751"/>
                  </a:lnTo>
                  <a:lnTo>
                    <a:pt x="124501" y="186118"/>
                  </a:lnTo>
                  <a:lnTo>
                    <a:pt x="125002" y="186465"/>
                  </a:lnTo>
                  <a:lnTo>
                    <a:pt x="125514" y="186813"/>
                  </a:lnTo>
                  <a:lnTo>
                    <a:pt x="126025" y="187141"/>
                  </a:lnTo>
                  <a:lnTo>
                    <a:pt x="126546" y="187459"/>
                  </a:lnTo>
                  <a:lnTo>
                    <a:pt x="127077" y="187768"/>
                  </a:lnTo>
                  <a:lnTo>
                    <a:pt x="127618" y="188077"/>
                  </a:lnTo>
                  <a:lnTo>
                    <a:pt x="128158" y="188366"/>
                  </a:lnTo>
                  <a:lnTo>
                    <a:pt x="128708" y="188646"/>
                  </a:lnTo>
                  <a:lnTo>
                    <a:pt x="129268" y="188907"/>
                  </a:lnTo>
                  <a:lnTo>
                    <a:pt x="129828" y="189167"/>
                  </a:lnTo>
                  <a:lnTo>
                    <a:pt x="130397" y="189409"/>
                  </a:lnTo>
                  <a:lnTo>
                    <a:pt x="130966" y="189650"/>
                  </a:lnTo>
                  <a:lnTo>
                    <a:pt x="131545" y="189872"/>
                  </a:lnTo>
                  <a:lnTo>
                    <a:pt x="132134" y="190084"/>
                  </a:lnTo>
                  <a:lnTo>
                    <a:pt x="132723" y="190287"/>
                  </a:lnTo>
                  <a:lnTo>
                    <a:pt x="133321" y="190470"/>
                  </a:lnTo>
                  <a:lnTo>
                    <a:pt x="133919" y="190644"/>
                  </a:lnTo>
                  <a:lnTo>
                    <a:pt x="134527" y="190808"/>
                  </a:lnTo>
                  <a:lnTo>
                    <a:pt x="135135" y="190962"/>
                  </a:lnTo>
                  <a:lnTo>
                    <a:pt x="135753" y="191097"/>
                  </a:lnTo>
                  <a:lnTo>
                    <a:pt x="136380" y="191223"/>
                  </a:lnTo>
                  <a:lnTo>
                    <a:pt x="136998" y="191339"/>
                  </a:lnTo>
                  <a:lnTo>
                    <a:pt x="137635" y="191445"/>
                  </a:lnTo>
                  <a:lnTo>
                    <a:pt x="138262" y="191532"/>
                  </a:lnTo>
                  <a:lnTo>
                    <a:pt x="138899" y="191609"/>
                  </a:lnTo>
                  <a:lnTo>
                    <a:pt x="139546" y="191667"/>
                  </a:lnTo>
                  <a:lnTo>
                    <a:pt x="140192" y="191715"/>
                  </a:lnTo>
                  <a:lnTo>
                    <a:pt x="140839" y="191754"/>
                  </a:lnTo>
                  <a:lnTo>
                    <a:pt x="141495" y="191773"/>
                  </a:lnTo>
                  <a:lnTo>
                    <a:pt x="142807" y="191773"/>
                  </a:lnTo>
                  <a:lnTo>
                    <a:pt x="143454" y="191754"/>
                  </a:lnTo>
                  <a:lnTo>
                    <a:pt x="144110" y="191715"/>
                  </a:lnTo>
                  <a:lnTo>
                    <a:pt x="144747" y="191667"/>
                  </a:lnTo>
                  <a:lnTo>
                    <a:pt x="145394" y="191609"/>
                  </a:lnTo>
                  <a:lnTo>
                    <a:pt x="146031" y="191532"/>
                  </a:lnTo>
                  <a:lnTo>
                    <a:pt x="146668" y="191445"/>
                  </a:lnTo>
                  <a:lnTo>
                    <a:pt x="147295" y="191339"/>
                  </a:lnTo>
                  <a:lnTo>
                    <a:pt x="147922" y="191223"/>
                  </a:lnTo>
                  <a:lnTo>
                    <a:pt x="148540" y="191097"/>
                  </a:lnTo>
                  <a:lnTo>
                    <a:pt x="149157" y="190962"/>
                  </a:lnTo>
                  <a:lnTo>
                    <a:pt x="149765" y="190808"/>
                  </a:lnTo>
                  <a:lnTo>
                    <a:pt x="150373" y="190644"/>
                  </a:lnTo>
                  <a:lnTo>
                    <a:pt x="150972" y="190470"/>
                  </a:lnTo>
                  <a:lnTo>
                    <a:pt x="151570" y="190287"/>
                  </a:lnTo>
                  <a:lnTo>
                    <a:pt x="152159" y="190084"/>
                  </a:lnTo>
                  <a:lnTo>
                    <a:pt x="152747" y="189872"/>
                  </a:lnTo>
                  <a:lnTo>
                    <a:pt x="153326" y="189650"/>
                  </a:lnTo>
                  <a:lnTo>
                    <a:pt x="153905" y="189409"/>
                  </a:lnTo>
                  <a:lnTo>
                    <a:pt x="154465" y="189167"/>
                  </a:lnTo>
                  <a:lnTo>
                    <a:pt x="155035" y="188907"/>
                  </a:lnTo>
                  <a:lnTo>
                    <a:pt x="155585" y="188646"/>
                  </a:lnTo>
                  <a:lnTo>
                    <a:pt x="156135" y="188366"/>
                  </a:lnTo>
                  <a:lnTo>
                    <a:pt x="156685" y="188077"/>
                  </a:lnTo>
                  <a:lnTo>
                    <a:pt x="157216" y="187768"/>
                  </a:lnTo>
                  <a:lnTo>
                    <a:pt x="157746" y="187459"/>
                  </a:lnTo>
                  <a:lnTo>
                    <a:pt x="158267" y="187141"/>
                  </a:lnTo>
                  <a:lnTo>
                    <a:pt x="158789" y="186813"/>
                  </a:lnTo>
                  <a:lnTo>
                    <a:pt x="159290" y="186465"/>
                  </a:lnTo>
                  <a:lnTo>
                    <a:pt x="159792" y="186118"/>
                  </a:lnTo>
                  <a:lnTo>
                    <a:pt x="160294" y="185751"/>
                  </a:lnTo>
                  <a:lnTo>
                    <a:pt x="160777" y="185384"/>
                  </a:lnTo>
                  <a:lnTo>
                    <a:pt x="161259" y="185008"/>
                  </a:lnTo>
                  <a:lnTo>
                    <a:pt x="161722" y="184612"/>
                  </a:lnTo>
                  <a:lnTo>
                    <a:pt x="162186" y="184217"/>
                  </a:lnTo>
                  <a:lnTo>
                    <a:pt x="162649" y="183811"/>
                  </a:lnTo>
                  <a:lnTo>
                    <a:pt x="163093" y="183387"/>
                  </a:lnTo>
                  <a:lnTo>
                    <a:pt x="163527" y="182962"/>
                  </a:lnTo>
                  <a:lnTo>
                    <a:pt x="163961" y="182528"/>
                  </a:lnTo>
                  <a:lnTo>
                    <a:pt x="164376" y="182084"/>
                  </a:lnTo>
                  <a:lnTo>
                    <a:pt x="164791" y="181640"/>
                  </a:lnTo>
                  <a:lnTo>
                    <a:pt x="165197" y="181177"/>
                  </a:lnTo>
                  <a:lnTo>
                    <a:pt x="165592" y="180714"/>
                  </a:lnTo>
                  <a:lnTo>
                    <a:pt x="165969" y="180231"/>
                  </a:lnTo>
                  <a:lnTo>
                    <a:pt x="166345" y="179749"/>
                  </a:lnTo>
                  <a:lnTo>
                    <a:pt x="166712" y="179266"/>
                  </a:lnTo>
                  <a:lnTo>
                    <a:pt x="167069" y="178764"/>
                  </a:lnTo>
                  <a:lnTo>
                    <a:pt x="167416" y="178253"/>
                  </a:lnTo>
                  <a:lnTo>
                    <a:pt x="167754" y="177741"/>
                  </a:lnTo>
                  <a:lnTo>
                    <a:pt x="168082" y="177220"/>
                  </a:lnTo>
                  <a:lnTo>
                    <a:pt x="168391" y="176699"/>
                  </a:lnTo>
                  <a:lnTo>
                    <a:pt x="168700" y="176168"/>
                  </a:lnTo>
                  <a:lnTo>
                    <a:pt x="168989" y="175628"/>
                  </a:lnTo>
                  <a:lnTo>
                    <a:pt x="169279" y="175078"/>
                  </a:lnTo>
                  <a:lnTo>
                    <a:pt x="169549" y="174528"/>
                  </a:lnTo>
                  <a:lnTo>
                    <a:pt x="169809" y="173968"/>
                  </a:lnTo>
                  <a:lnTo>
                    <a:pt x="170060" y="173399"/>
                  </a:lnTo>
                  <a:lnTo>
                    <a:pt x="170302" y="172829"/>
                  </a:lnTo>
                  <a:lnTo>
                    <a:pt x="170533" y="172250"/>
                  </a:lnTo>
                  <a:lnTo>
                    <a:pt x="170755" y="171671"/>
                  </a:lnTo>
                  <a:lnTo>
                    <a:pt x="170958" y="171083"/>
                  </a:lnTo>
                  <a:lnTo>
                    <a:pt x="171151" y="170484"/>
                  </a:lnTo>
                  <a:lnTo>
                    <a:pt x="171334" y="169886"/>
                  </a:lnTo>
                  <a:lnTo>
                    <a:pt x="171498" y="169278"/>
                  </a:lnTo>
                  <a:lnTo>
                    <a:pt x="285750" y="169278"/>
                  </a:lnTo>
                  <a:lnTo>
                    <a:pt x="285750" y="37386"/>
                  </a:lnTo>
                  <a:lnTo>
                    <a:pt x="285750" y="36903"/>
                  </a:lnTo>
                  <a:lnTo>
                    <a:pt x="285740" y="36421"/>
                  </a:lnTo>
                  <a:lnTo>
                    <a:pt x="285721" y="35948"/>
                  </a:lnTo>
                  <a:lnTo>
                    <a:pt x="285702" y="35465"/>
                  </a:lnTo>
                  <a:lnTo>
                    <a:pt x="285673" y="34992"/>
                  </a:lnTo>
                  <a:lnTo>
                    <a:pt x="285644" y="34520"/>
                  </a:lnTo>
                  <a:lnTo>
                    <a:pt x="285596" y="34037"/>
                  </a:lnTo>
                  <a:lnTo>
                    <a:pt x="285557" y="33574"/>
                  </a:lnTo>
                  <a:lnTo>
                    <a:pt x="285509" y="33101"/>
                  </a:lnTo>
                  <a:lnTo>
                    <a:pt x="285451" y="32628"/>
                  </a:lnTo>
                  <a:lnTo>
                    <a:pt x="285383" y="32165"/>
                  </a:lnTo>
                  <a:lnTo>
                    <a:pt x="285316" y="31702"/>
                  </a:lnTo>
                  <a:lnTo>
                    <a:pt x="285239" y="31238"/>
                  </a:lnTo>
                  <a:lnTo>
                    <a:pt x="285161" y="30775"/>
                  </a:lnTo>
                  <a:lnTo>
                    <a:pt x="285074" y="30322"/>
                  </a:lnTo>
                  <a:lnTo>
                    <a:pt x="284988" y="29858"/>
                  </a:lnTo>
                  <a:lnTo>
                    <a:pt x="284891" y="29405"/>
                  </a:lnTo>
                  <a:lnTo>
                    <a:pt x="284785" y="28951"/>
                  </a:lnTo>
                  <a:lnTo>
                    <a:pt x="284679" y="28498"/>
                  </a:lnTo>
                  <a:lnTo>
                    <a:pt x="284573" y="28054"/>
                  </a:lnTo>
                  <a:lnTo>
                    <a:pt x="284331" y="27166"/>
                  </a:lnTo>
                  <a:lnTo>
                    <a:pt x="284061" y="26278"/>
                  </a:lnTo>
                  <a:lnTo>
                    <a:pt x="283781" y="25410"/>
                  </a:lnTo>
                  <a:lnTo>
                    <a:pt x="283473" y="24541"/>
                  </a:lnTo>
                  <a:lnTo>
                    <a:pt x="283154" y="23692"/>
                  </a:lnTo>
                  <a:lnTo>
                    <a:pt x="282807" y="22843"/>
                  </a:lnTo>
                  <a:lnTo>
                    <a:pt x="282440" y="22013"/>
                  </a:lnTo>
                  <a:lnTo>
                    <a:pt x="282054" y="21192"/>
                  </a:lnTo>
                  <a:lnTo>
                    <a:pt x="281649" y="20382"/>
                  </a:lnTo>
                  <a:lnTo>
                    <a:pt x="281224" y="19581"/>
                  </a:lnTo>
                  <a:lnTo>
                    <a:pt x="280790" y="18789"/>
                  </a:lnTo>
                  <a:lnTo>
                    <a:pt x="280326" y="18017"/>
                  </a:lnTo>
                  <a:lnTo>
                    <a:pt x="279854" y="17245"/>
                  </a:lnTo>
                  <a:lnTo>
                    <a:pt x="279352" y="16493"/>
                  </a:lnTo>
                  <a:lnTo>
                    <a:pt x="278840" y="15759"/>
                  </a:lnTo>
                  <a:lnTo>
                    <a:pt x="278310" y="15026"/>
                  </a:lnTo>
                  <a:lnTo>
                    <a:pt x="277759" y="14312"/>
                  </a:lnTo>
                  <a:lnTo>
                    <a:pt x="277200" y="13617"/>
                  </a:lnTo>
                  <a:lnTo>
                    <a:pt x="276621" y="12932"/>
                  </a:lnTo>
                  <a:lnTo>
                    <a:pt x="276022" y="12256"/>
                  </a:lnTo>
                  <a:lnTo>
                    <a:pt x="275414" y="11600"/>
                  </a:lnTo>
                  <a:lnTo>
                    <a:pt x="274787" y="10963"/>
                  </a:lnTo>
                  <a:lnTo>
                    <a:pt x="274141" y="10336"/>
                  </a:lnTo>
                  <a:lnTo>
                    <a:pt x="273484" y="9718"/>
                  </a:lnTo>
                  <a:lnTo>
                    <a:pt x="272809" y="9120"/>
                  </a:lnTo>
                  <a:lnTo>
                    <a:pt x="272124" y="8541"/>
                  </a:lnTo>
                  <a:lnTo>
                    <a:pt x="271429" y="7981"/>
                  </a:lnTo>
                  <a:lnTo>
                    <a:pt x="270715" y="7431"/>
                  </a:lnTo>
                  <a:lnTo>
                    <a:pt x="269991" y="6900"/>
                  </a:lnTo>
                  <a:lnTo>
                    <a:pt x="269248" y="6389"/>
                  </a:lnTo>
                  <a:lnTo>
                    <a:pt x="268495" y="5896"/>
                  </a:lnTo>
                  <a:lnTo>
                    <a:pt x="267733" y="5414"/>
                  </a:lnTo>
                  <a:lnTo>
                    <a:pt x="266951" y="4960"/>
                  </a:lnTo>
                  <a:lnTo>
                    <a:pt x="266169" y="4516"/>
                  </a:lnTo>
                  <a:lnTo>
                    <a:pt x="265368" y="4092"/>
                  </a:lnTo>
                  <a:lnTo>
                    <a:pt x="264548" y="3686"/>
                  </a:lnTo>
                  <a:lnTo>
                    <a:pt x="263728" y="3300"/>
                  </a:lnTo>
                  <a:lnTo>
                    <a:pt x="262898" y="2934"/>
                  </a:lnTo>
                  <a:lnTo>
                    <a:pt x="262048" y="2596"/>
                  </a:lnTo>
                  <a:lnTo>
                    <a:pt x="261199" y="2268"/>
                  </a:lnTo>
                  <a:lnTo>
                    <a:pt x="260340" y="1959"/>
                  </a:lnTo>
                  <a:lnTo>
                    <a:pt x="259462" y="1679"/>
                  </a:lnTo>
                  <a:lnTo>
                    <a:pt x="258584" y="1419"/>
                  </a:lnTo>
                  <a:lnTo>
                    <a:pt x="257686" y="1177"/>
                  </a:lnTo>
                  <a:lnTo>
                    <a:pt x="257243" y="1062"/>
                  </a:lnTo>
                  <a:lnTo>
                    <a:pt x="256789" y="955"/>
                  </a:lnTo>
                  <a:lnTo>
                    <a:pt x="256335" y="849"/>
                  </a:lnTo>
                  <a:lnTo>
                    <a:pt x="255882" y="753"/>
                  </a:lnTo>
                  <a:lnTo>
                    <a:pt x="255428" y="666"/>
                  </a:lnTo>
                  <a:lnTo>
                    <a:pt x="254965" y="579"/>
                  </a:lnTo>
                  <a:lnTo>
                    <a:pt x="254502" y="502"/>
                  </a:lnTo>
                  <a:lnTo>
                    <a:pt x="254039" y="425"/>
                  </a:lnTo>
                  <a:lnTo>
                    <a:pt x="253575" y="357"/>
                  </a:lnTo>
                  <a:lnTo>
                    <a:pt x="253112" y="299"/>
                  </a:lnTo>
                  <a:lnTo>
                    <a:pt x="252639" y="241"/>
                  </a:lnTo>
                  <a:lnTo>
                    <a:pt x="252176" y="193"/>
                  </a:lnTo>
                  <a:lnTo>
                    <a:pt x="251703" y="145"/>
                  </a:lnTo>
                  <a:lnTo>
                    <a:pt x="251230" y="106"/>
                  </a:lnTo>
                  <a:lnTo>
                    <a:pt x="250757" y="68"/>
                  </a:lnTo>
                  <a:lnTo>
                    <a:pt x="250275" y="48"/>
                  </a:lnTo>
                  <a:lnTo>
                    <a:pt x="249802" y="19"/>
                  </a:lnTo>
                  <a:lnTo>
                    <a:pt x="249320" y="10"/>
                  </a:lnTo>
                  <a:lnTo>
                    <a:pt x="24883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17" name="Google Shape;417;p27"/>
            <p:cNvSpPr/>
            <p:nvPr/>
          </p:nvSpPr>
          <p:spPr>
            <a:xfrm>
              <a:off x="238125" y="460325"/>
              <a:ext cx="7143750" cy="4794325"/>
            </a:xfrm>
            <a:custGeom>
              <a:avLst/>
              <a:gdLst/>
              <a:ahLst/>
              <a:cxnLst/>
              <a:rect l="l" t="t" r="r" b="b"/>
              <a:pathLst>
                <a:path w="285750" h="191773" fill="none" extrusionOk="0">
                  <a:moveTo>
                    <a:pt x="248354" y="0"/>
                  </a:moveTo>
                  <a:lnTo>
                    <a:pt x="78806" y="0"/>
                  </a:lnTo>
                  <a:lnTo>
                    <a:pt x="78806" y="0"/>
                  </a:lnTo>
                  <a:lnTo>
                    <a:pt x="77918" y="10"/>
                  </a:lnTo>
                  <a:lnTo>
                    <a:pt x="77040" y="39"/>
                  </a:lnTo>
                  <a:lnTo>
                    <a:pt x="76161" y="87"/>
                  </a:lnTo>
                  <a:lnTo>
                    <a:pt x="75283" y="164"/>
                  </a:lnTo>
                  <a:lnTo>
                    <a:pt x="74405" y="251"/>
                  </a:lnTo>
                  <a:lnTo>
                    <a:pt x="73536" y="367"/>
                  </a:lnTo>
                  <a:lnTo>
                    <a:pt x="72678" y="502"/>
                  </a:lnTo>
                  <a:lnTo>
                    <a:pt x="71819" y="647"/>
                  </a:lnTo>
                  <a:lnTo>
                    <a:pt x="70960" y="820"/>
                  </a:lnTo>
                  <a:lnTo>
                    <a:pt x="70111" y="1013"/>
                  </a:lnTo>
                  <a:lnTo>
                    <a:pt x="69271" y="1226"/>
                  </a:lnTo>
                  <a:lnTo>
                    <a:pt x="68431" y="1457"/>
                  </a:lnTo>
                  <a:lnTo>
                    <a:pt x="67601" y="1708"/>
                  </a:lnTo>
                  <a:lnTo>
                    <a:pt x="66781" y="1978"/>
                  </a:lnTo>
                  <a:lnTo>
                    <a:pt x="65961" y="2258"/>
                  </a:lnTo>
                  <a:lnTo>
                    <a:pt x="65150" y="2567"/>
                  </a:lnTo>
                  <a:lnTo>
                    <a:pt x="64349" y="2895"/>
                  </a:lnTo>
                  <a:lnTo>
                    <a:pt x="63548" y="3243"/>
                  </a:lnTo>
                  <a:lnTo>
                    <a:pt x="62767" y="3600"/>
                  </a:lnTo>
                  <a:lnTo>
                    <a:pt x="61985" y="3986"/>
                  </a:lnTo>
                  <a:lnTo>
                    <a:pt x="61213" y="4381"/>
                  </a:lnTo>
                  <a:lnTo>
                    <a:pt x="60450" y="4806"/>
                  </a:lnTo>
                  <a:lnTo>
                    <a:pt x="59698" y="5240"/>
                  </a:lnTo>
                  <a:lnTo>
                    <a:pt x="58955" y="5694"/>
                  </a:lnTo>
                  <a:lnTo>
                    <a:pt x="58221" y="6167"/>
                  </a:lnTo>
                  <a:lnTo>
                    <a:pt x="57497" y="6659"/>
                  </a:lnTo>
                  <a:lnTo>
                    <a:pt x="56783" y="7161"/>
                  </a:lnTo>
                  <a:lnTo>
                    <a:pt x="56079" y="7691"/>
                  </a:lnTo>
                  <a:lnTo>
                    <a:pt x="55394" y="8232"/>
                  </a:lnTo>
                  <a:lnTo>
                    <a:pt x="54708" y="8792"/>
                  </a:lnTo>
                  <a:lnTo>
                    <a:pt x="54043" y="9371"/>
                  </a:lnTo>
                  <a:lnTo>
                    <a:pt x="53386" y="9959"/>
                  </a:lnTo>
                  <a:lnTo>
                    <a:pt x="53386" y="9959"/>
                  </a:lnTo>
                  <a:lnTo>
                    <a:pt x="52749" y="10577"/>
                  </a:lnTo>
                  <a:lnTo>
                    <a:pt x="52122" y="11194"/>
                  </a:lnTo>
                  <a:lnTo>
                    <a:pt x="51504" y="11831"/>
                  </a:lnTo>
                  <a:lnTo>
                    <a:pt x="50916" y="12478"/>
                  </a:lnTo>
                  <a:lnTo>
                    <a:pt x="50337" y="13144"/>
                  </a:lnTo>
                  <a:lnTo>
                    <a:pt x="49777" y="13810"/>
                  </a:lnTo>
                  <a:lnTo>
                    <a:pt x="49237" y="14495"/>
                  </a:lnTo>
                  <a:lnTo>
                    <a:pt x="48706" y="15190"/>
                  </a:lnTo>
                  <a:lnTo>
                    <a:pt x="48194" y="15904"/>
                  </a:lnTo>
                  <a:lnTo>
                    <a:pt x="47702" y="16618"/>
                  </a:lnTo>
                  <a:lnTo>
                    <a:pt x="47229" y="17342"/>
                  </a:lnTo>
                  <a:lnTo>
                    <a:pt x="46776" y="18085"/>
                  </a:lnTo>
                  <a:lnTo>
                    <a:pt x="46332" y="18838"/>
                  </a:lnTo>
                  <a:lnTo>
                    <a:pt x="45907" y="19590"/>
                  </a:lnTo>
                  <a:lnTo>
                    <a:pt x="45512" y="20362"/>
                  </a:lnTo>
                  <a:lnTo>
                    <a:pt x="45126" y="21134"/>
                  </a:lnTo>
                  <a:lnTo>
                    <a:pt x="44749" y="21926"/>
                  </a:lnTo>
                  <a:lnTo>
                    <a:pt x="44402" y="22717"/>
                  </a:lnTo>
                  <a:lnTo>
                    <a:pt x="44074" y="23518"/>
                  </a:lnTo>
                  <a:lnTo>
                    <a:pt x="43765" y="24329"/>
                  </a:lnTo>
                  <a:lnTo>
                    <a:pt x="43466" y="25149"/>
                  </a:lnTo>
                  <a:lnTo>
                    <a:pt x="43195" y="25979"/>
                  </a:lnTo>
                  <a:lnTo>
                    <a:pt x="42935" y="26809"/>
                  </a:lnTo>
                  <a:lnTo>
                    <a:pt x="42703" y="27648"/>
                  </a:lnTo>
                  <a:lnTo>
                    <a:pt x="42481" y="28498"/>
                  </a:lnTo>
                  <a:lnTo>
                    <a:pt x="42288" y="29347"/>
                  </a:lnTo>
                  <a:lnTo>
                    <a:pt x="42105" y="30206"/>
                  </a:lnTo>
                  <a:lnTo>
                    <a:pt x="41951" y="31074"/>
                  </a:lnTo>
                  <a:lnTo>
                    <a:pt x="41815" y="31943"/>
                  </a:lnTo>
                  <a:lnTo>
                    <a:pt x="41690" y="32821"/>
                  </a:lnTo>
                  <a:lnTo>
                    <a:pt x="41593" y="33699"/>
                  </a:lnTo>
                  <a:lnTo>
                    <a:pt x="41516" y="34587"/>
                  </a:lnTo>
                  <a:lnTo>
                    <a:pt x="32956" y="152544"/>
                  </a:lnTo>
                  <a:lnTo>
                    <a:pt x="0" y="152544"/>
                  </a:lnTo>
                  <a:lnTo>
                    <a:pt x="0" y="169278"/>
                  </a:lnTo>
                  <a:lnTo>
                    <a:pt x="112795" y="169278"/>
                  </a:lnTo>
                  <a:lnTo>
                    <a:pt x="112795" y="169278"/>
                  </a:lnTo>
                  <a:lnTo>
                    <a:pt x="112959" y="169886"/>
                  </a:lnTo>
                  <a:lnTo>
                    <a:pt x="113142" y="170484"/>
                  </a:lnTo>
                  <a:lnTo>
                    <a:pt x="113335" y="171083"/>
                  </a:lnTo>
                  <a:lnTo>
                    <a:pt x="113547" y="171671"/>
                  </a:lnTo>
                  <a:lnTo>
                    <a:pt x="113760" y="172250"/>
                  </a:lnTo>
                  <a:lnTo>
                    <a:pt x="113991" y="172829"/>
                  </a:lnTo>
                  <a:lnTo>
                    <a:pt x="114232" y="173399"/>
                  </a:lnTo>
                  <a:lnTo>
                    <a:pt x="114483" y="173968"/>
                  </a:lnTo>
                  <a:lnTo>
                    <a:pt x="114744" y="174528"/>
                  </a:lnTo>
                  <a:lnTo>
                    <a:pt x="115014" y="175078"/>
                  </a:lnTo>
                  <a:lnTo>
                    <a:pt x="115304" y="175628"/>
                  </a:lnTo>
                  <a:lnTo>
                    <a:pt x="115593" y="176168"/>
                  </a:lnTo>
                  <a:lnTo>
                    <a:pt x="115902" y="176699"/>
                  </a:lnTo>
                  <a:lnTo>
                    <a:pt x="116220" y="177220"/>
                  </a:lnTo>
                  <a:lnTo>
                    <a:pt x="116539" y="177741"/>
                  </a:lnTo>
                  <a:lnTo>
                    <a:pt x="116877" y="178253"/>
                  </a:lnTo>
                  <a:lnTo>
                    <a:pt x="117224" y="178764"/>
                  </a:lnTo>
                  <a:lnTo>
                    <a:pt x="117581" y="179266"/>
                  </a:lnTo>
                  <a:lnTo>
                    <a:pt x="117948" y="179749"/>
                  </a:lnTo>
                  <a:lnTo>
                    <a:pt x="118324" y="180231"/>
                  </a:lnTo>
                  <a:lnTo>
                    <a:pt x="118710" y="180714"/>
                  </a:lnTo>
                  <a:lnTo>
                    <a:pt x="119096" y="181177"/>
                  </a:lnTo>
                  <a:lnTo>
                    <a:pt x="119502" y="181640"/>
                  </a:lnTo>
                  <a:lnTo>
                    <a:pt x="119917" y="182084"/>
                  </a:lnTo>
                  <a:lnTo>
                    <a:pt x="120341" y="182528"/>
                  </a:lnTo>
                  <a:lnTo>
                    <a:pt x="120766" y="182962"/>
                  </a:lnTo>
                  <a:lnTo>
                    <a:pt x="121200" y="183387"/>
                  </a:lnTo>
                  <a:lnTo>
                    <a:pt x="121654" y="183811"/>
                  </a:lnTo>
                  <a:lnTo>
                    <a:pt x="122107" y="184217"/>
                  </a:lnTo>
                  <a:lnTo>
                    <a:pt x="122570" y="184612"/>
                  </a:lnTo>
                  <a:lnTo>
                    <a:pt x="123043" y="185008"/>
                  </a:lnTo>
                  <a:lnTo>
                    <a:pt x="123516" y="185384"/>
                  </a:lnTo>
                  <a:lnTo>
                    <a:pt x="124008" y="185751"/>
                  </a:lnTo>
                  <a:lnTo>
                    <a:pt x="124501" y="186118"/>
                  </a:lnTo>
                  <a:lnTo>
                    <a:pt x="125002" y="186465"/>
                  </a:lnTo>
                  <a:lnTo>
                    <a:pt x="125514" y="186813"/>
                  </a:lnTo>
                  <a:lnTo>
                    <a:pt x="126025" y="187141"/>
                  </a:lnTo>
                  <a:lnTo>
                    <a:pt x="126546" y="187459"/>
                  </a:lnTo>
                  <a:lnTo>
                    <a:pt x="127077" y="187768"/>
                  </a:lnTo>
                  <a:lnTo>
                    <a:pt x="127618" y="188077"/>
                  </a:lnTo>
                  <a:lnTo>
                    <a:pt x="128158" y="188366"/>
                  </a:lnTo>
                  <a:lnTo>
                    <a:pt x="128708" y="188646"/>
                  </a:lnTo>
                  <a:lnTo>
                    <a:pt x="129268" y="188907"/>
                  </a:lnTo>
                  <a:lnTo>
                    <a:pt x="129828" y="189167"/>
                  </a:lnTo>
                  <a:lnTo>
                    <a:pt x="130397" y="189409"/>
                  </a:lnTo>
                  <a:lnTo>
                    <a:pt x="130966" y="189650"/>
                  </a:lnTo>
                  <a:lnTo>
                    <a:pt x="131545" y="189872"/>
                  </a:lnTo>
                  <a:lnTo>
                    <a:pt x="132134" y="190084"/>
                  </a:lnTo>
                  <a:lnTo>
                    <a:pt x="132723" y="190287"/>
                  </a:lnTo>
                  <a:lnTo>
                    <a:pt x="133321" y="190470"/>
                  </a:lnTo>
                  <a:lnTo>
                    <a:pt x="133919" y="190644"/>
                  </a:lnTo>
                  <a:lnTo>
                    <a:pt x="134527" y="190808"/>
                  </a:lnTo>
                  <a:lnTo>
                    <a:pt x="135135" y="190962"/>
                  </a:lnTo>
                  <a:lnTo>
                    <a:pt x="135753" y="191097"/>
                  </a:lnTo>
                  <a:lnTo>
                    <a:pt x="136380" y="191223"/>
                  </a:lnTo>
                  <a:lnTo>
                    <a:pt x="136998" y="191339"/>
                  </a:lnTo>
                  <a:lnTo>
                    <a:pt x="137635" y="191445"/>
                  </a:lnTo>
                  <a:lnTo>
                    <a:pt x="138262" y="191532"/>
                  </a:lnTo>
                  <a:lnTo>
                    <a:pt x="138899" y="191609"/>
                  </a:lnTo>
                  <a:lnTo>
                    <a:pt x="139546" y="191667"/>
                  </a:lnTo>
                  <a:lnTo>
                    <a:pt x="140192" y="191715"/>
                  </a:lnTo>
                  <a:lnTo>
                    <a:pt x="140839" y="191754"/>
                  </a:lnTo>
                  <a:lnTo>
                    <a:pt x="141495" y="191773"/>
                  </a:lnTo>
                  <a:lnTo>
                    <a:pt x="142151" y="191773"/>
                  </a:lnTo>
                  <a:lnTo>
                    <a:pt x="142151" y="191773"/>
                  </a:lnTo>
                  <a:lnTo>
                    <a:pt x="142807" y="191773"/>
                  </a:lnTo>
                  <a:lnTo>
                    <a:pt x="143454" y="191754"/>
                  </a:lnTo>
                  <a:lnTo>
                    <a:pt x="144110" y="191715"/>
                  </a:lnTo>
                  <a:lnTo>
                    <a:pt x="144747" y="191667"/>
                  </a:lnTo>
                  <a:lnTo>
                    <a:pt x="145394" y="191609"/>
                  </a:lnTo>
                  <a:lnTo>
                    <a:pt x="146031" y="191532"/>
                  </a:lnTo>
                  <a:lnTo>
                    <a:pt x="146668" y="191445"/>
                  </a:lnTo>
                  <a:lnTo>
                    <a:pt x="147295" y="191339"/>
                  </a:lnTo>
                  <a:lnTo>
                    <a:pt x="147922" y="191223"/>
                  </a:lnTo>
                  <a:lnTo>
                    <a:pt x="148540" y="191097"/>
                  </a:lnTo>
                  <a:lnTo>
                    <a:pt x="149157" y="190962"/>
                  </a:lnTo>
                  <a:lnTo>
                    <a:pt x="149765" y="190808"/>
                  </a:lnTo>
                  <a:lnTo>
                    <a:pt x="150373" y="190644"/>
                  </a:lnTo>
                  <a:lnTo>
                    <a:pt x="150972" y="190470"/>
                  </a:lnTo>
                  <a:lnTo>
                    <a:pt x="151570" y="190287"/>
                  </a:lnTo>
                  <a:lnTo>
                    <a:pt x="152159" y="190084"/>
                  </a:lnTo>
                  <a:lnTo>
                    <a:pt x="152747" y="189872"/>
                  </a:lnTo>
                  <a:lnTo>
                    <a:pt x="153326" y="189650"/>
                  </a:lnTo>
                  <a:lnTo>
                    <a:pt x="153905" y="189409"/>
                  </a:lnTo>
                  <a:lnTo>
                    <a:pt x="154465" y="189167"/>
                  </a:lnTo>
                  <a:lnTo>
                    <a:pt x="155035" y="188907"/>
                  </a:lnTo>
                  <a:lnTo>
                    <a:pt x="155585" y="188646"/>
                  </a:lnTo>
                  <a:lnTo>
                    <a:pt x="156135" y="188366"/>
                  </a:lnTo>
                  <a:lnTo>
                    <a:pt x="156685" y="188077"/>
                  </a:lnTo>
                  <a:lnTo>
                    <a:pt x="157216" y="187768"/>
                  </a:lnTo>
                  <a:lnTo>
                    <a:pt x="157746" y="187459"/>
                  </a:lnTo>
                  <a:lnTo>
                    <a:pt x="158267" y="187141"/>
                  </a:lnTo>
                  <a:lnTo>
                    <a:pt x="158789" y="186813"/>
                  </a:lnTo>
                  <a:lnTo>
                    <a:pt x="159290" y="186465"/>
                  </a:lnTo>
                  <a:lnTo>
                    <a:pt x="159792" y="186118"/>
                  </a:lnTo>
                  <a:lnTo>
                    <a:pt x="160294" y="185751"/>
                  </a:lnTo>
                  <a:lnTo>
                    <a:pt x="160777" y="185384"/>
                  </a:lnTo>
                  <a:lnTo>
                    <a:pt x="161259" y="185008"/>
                  </a:lnTo>
                  <a:lnTo>
                    <a:pt x="161722" y="184612"/>
                  </a:lnTo>
                  <a:lnTo>
                    <a:pt x="162186" y="184217"/>
                  </a:lnTo>
                  <a:lnTo>
                    <a:pt x="162649" y="183811"/>
                  </a:lnTo>
                  <a:lnTo>
                    <a:pt x="163093" y="183387"/>
                  </a:lnTo>
                  <a:lnTo>
                    <a:pt x="163527" y="182962"/>
                  </a:lnTo>
                  <a:lnTo>
                    <a:pt x="163961" y="182528"/>
                  </a:lnTo>
                  <a:lnTo>
                    <a:pt x="164376" y="182084"/>
                  </a:lnTo>
                  <a:lnTo>
                    <a:pt x="164791" y="181640"/>
                  </a:lnTo>
                  <a:lnTo>
                    <a:pt x="165197" y="181177"/>
                  </a:lnTo>
                  <a:lnTo>
                    <a:pt x="165592" y="180714"/>
                  </a:lnTo>
                  <a:lnTo>
                    <a:pt x="165969" y="180231"/>
                  </a:lnTo>
                  <a:lnTo>
                    <a:pt x="166345" y="179749"/>
                  </a:lnTo>
                  <a:lnTo>
                    <a:pt x="166712" y="179266"/>
                  </a:lnTo>
                  <a:lnTo>
                    <a:pt x="167069" y="178764"/>
                  </a:lnTo>
                  <a:lnTo>
                    <a:pt x="167416" y="178253"/>
                  </a:lnTo>
                  <a:lnTo>
                    <a:pt x="167754" y="177741"/>
                  </a:lnTo>
                  <a:lnTo>
                    <a:pt x="168082" y="177220"/>
                  </a:lnTo>
                  <a:lnTo>
                    <a:pt x="168391" y="176699"/>
                  </a:lnTo>
                  <a:lnTo>
                    <a:pt x="168700" y="176168"/>
                  </a:lnTo>
                  <a:lnTo>
                    <a:pt x="168989" y="175628"/>
                  </a:lnTo>
                  <a:lnTo>
                    <a:pt x="169279" y="175078"/>
                  </a:lnTo>
                  <a:lnTo>
                    <a:pt x="169549" y="174528"/>
                  </a:lnTo>
                  <a:lnTo>
                    <a:pt x="169809" y="173968"/>
                  </a:lnTo>
                  <a:lnTo>
                    <a:pt x="170060" y="173399"/>
                  </a:lnTo>
                  <a:lnTo>
                    <a:pt x="170302" y="172829"/>
                  </a:lnTo>
                  <a:lnTo>
                    <a:pt x="170533" y="172250"/>
                  </a:lnTo>
                  <a:lnTo>
                    <a:pt x="170755" y="171671"/>
                  </a:lnTo>
                  <a:lnTo>
                    <a:pt x="170958" y="171083"/>
                  </a:lnTo>
                  <a:lnTo>
                    <a:pt x="171151" y="170484"/>
                  </a:lnTo>
                  <a:lnTo>
                    <a:pt x="171334" y="169886"/>
                  </a:lnTo>
                  <a:lnTo>
                    <a:pt x="171498" y="169278"/>
                  </a:lnTo>
                  <a:lnTo>
                    <a:pt x="285750" y="169278"/>
                  </a:lnTo>
                  <a:lnTo>
                    <a:pt x="285750" y="37386"/>
                  </a:lnTo>
                  <a:lnTo>
                    <a:pt x="285750" y="37386"/>
                  </a:lnTo>
                  <a:lnTo>
                    <a:pt x="285750" y="36903"/>
                  </a:lnTo>
                  <a:lnTo>
                    <a:pt x="285740" y="36421"/>
                  </a:lnTo>
                  <a:lnTo>
                    <a:pt x="285721" y="35948"/>
                  </a:lnTo>
                  <a:lnTo>
                    <a:pt x="285702" y="35465"/>
                  </a:lnTo>
                  <a:lnTo>
                    <a:pt x="285673" y="34992"/>
                  </a:lnTo>
                  <a:lnTo>
                    <a:pt x="285644" y="34520"/>
                  </a:lnTo>
                  <a:lnTo>
                    <a:pt x="285596" y="34037"/>
                  </a:lnTo>
                  <a:lnTo>
                    <a:pt x="285557" y="33574"/>
                  </a:lnTo>
                  <a:lnTo>
                    <a:pt x="285509" y="33101"/>
                  </a:lnTo>
                  <a:lnTo>
                    <a:pt x="285451" y="32628"/>
                  </a:lnTo>
                  <a:lnTo>
                    <a:pt x="285383" y="32165"/>
                  </a:lnTo>
                  <a:lnTo>
                    <a:pt x="285316" y="31702"/>
                  </a:lnTo>
                  <a:lnTo>
                    <a:pt x="285239" y="31238"/>
                  </a:lnTo>
                  <a:lnTo>
                    <a:pt x="285161" y="30775"/>
                  </a:lnTo>
                  <a:lnTo>
                    <a:pt x="285074" y="30322"/>
                  </a:lnTo>
                  <a:lnTo>
                    <a:pt x="284988" y="29858"/>
                  </a:lnTo>
                  <a:lnTo>
                    <a:pt x="284891" y="29405"/>
                  </a:lnTo>
                  <a:lnTo>
                    <a:pt x="284785" y="28951"/>
                  </a:lnTo>
                  <a:lnTo>
                    <a:pt x="284679" y="28498"/>
                  </a:lnTo>
                  <a:lnTo>
                    <a:pt x="284573" y="28054"/>
                  </a:lnTo>
                  <a:lnTo>
                    <a:pt x="284331" y="27166"/>
                  </a:lnTo>
                  <a:lnTo>
                    <a:pt x="284061" y="26278"/>
                  </a:lnTo>
                  <a:lnTo>
                    <a:pt x="283781" y="25410"/>
                  </a:lnTo>
                  <a:lnTo>
                    <a:pt x="283473" y="24541"/>
                  </a:lnTo>
                  <a:lnTo>
                    <a:pt x="283154" y="23692"/>
                  </a:lnTo>
                  <a:lnTo>
                    <a:pt x="282807" y="22843"/>
                  </a:lnTo>
                  <a:lnTo>
                    <a:pt x="282440" y="22013"/>
                  </a:lnTo>
                  <a:lnTo>
                    <a:pt x="282054" y="21192"/>
                  </a:lnTo>
                  <a:lnTo>
                    <a:pt x="281649" y="20382"/>
                  </a:lnTo>
                  <a:lnTo>
                    <a:pt x="281224" y="19581"/>
                  </a:lnTo>
                  <a:lnTo>
                    <a:pt x="280790" y="18789"/>
                  </a:lnTo>
                  <a:lnTo>
                    <a:pt x="280326" y="18017"/>
                  </a:lnTo>
                  <a:lnTo>
                    <a:pt x="279854" y="17245"/>
                  </a:lnTo>
                  <a:lnTo>
                    <a:pt x="279352" y="16493"/>
                  </a:lnTo>
                  <a:lnTo>
                    <a:pt x="278840" y="15759"/>
                  </a:lnTo>
                  <a:lnTo>
                    <a:pt x="278310" y="15026"/>
                  </a:lnTo>
                  <a:lnTo>
                    <a:pt x="277759" y="14312"/>
                  </a:lnTo>
                  <a:lnTo>
                    <a:pt x="277200" y="13617"/>
                  </a:lnTo>
                  <a:lnTo>
                    <a:pt x="276621" y="12932"/>
                  </a:lnTo>
                  <a:lnTo>
                    <a:pt x="276022" y="12256"/>
                  </a:lnTo>
                  <a:lnTo>
                    <a:pt x="275414" y="11600"/>
                  </a:lnTo>
                  <a:lnTo>
                    <a:pt x="274787" y="10963"/>
                  </a:lnTo>
                  <a:lnTo>
                    <a:pt x="274141" y="10336"/>
                  </a:lnTo>
                  <a:lnTo>
                    <a:pt x="273484" y="9718"/>
                  </a:lnTo>
                  <a:lnTo>
                    <a:pt x="272809" y="9120"/>
                  </a:lnTo>
                  <a:lnTo>
                    <a:pt x="272124" y="8541"/>
                  </a:lnTo>
                  <a:lnTo>
                    <a:pt x="271429" y="7981"/>
                  </a:lnTo>
                  <a:lnTo>
                    <a:pt x="270715" y="7431"/>
                  </a:lnTo>
                  <a:lnTo>
                    <a:pt x="269991" y="6900"/>
                  </a:lnTo>
                  <a:lnTo>
                    <a:pt x="269248" y="6389"/>
                  </a:lnTo>
                  <a:lnTo>
                    <a:pt x="268495" y="5896"/>
                  </a:lnTo>
                  <a:lnTo>
                    <a:pt x="267733" y="5414"/>
                  </a:lnTo>
                  <a:lnTo>
                    <a:pt x="266951" y="4960"/>
                  </a:lnTo>
                  <a:lnTo>
                    <a:pt x="266169" y="4516"/>
                  </a:lnTo>
                  <a:lnTo>
                    <a:pt x="265368" y="4092"/>
                  </a:lnTo>
                  <a:lnTo>
                    <a:pt x="264548" y="3686"/>
                  </a:lnTo>
                  <a:lnTo>
                    <a:pt x="263728" y="3300"/>
                  </a:lnTo>
                  <a:lnTo>
                    <a:pt x="262898" y="2934"/>
                  </a:lnTo>
                  <a:lnTo>
                    <a:pt x="262048" y="2596"/>
                  </a:lnTo>
                  <a:lnTo>
                    <a:pt x="261199" y="2268"/>
                  </a:lnTo>
                  <a:lnTo>
                    <a:pt x="260340" y="1959"/>
                  </a:lnTo>
                  <a:lnTo>
                    <a:pt x="259462" y="1679"/>
                  </a:lnTo>
                  <a:lnTo>
                    <a:pt x="258584" y="1419"/>
                  </a:lnTo>
                  <a:lnTo>
                    <a:pt x="257686" y="1177"/>
                  </a:lnTo>
                  <a:lnTo>
                    <a:pt x="257243" y="1062"/>
                  </a:lnTo>
                  <a:lnTo>
                    <a:pt x="256789" y="955"/>
                  </a:lnTo>
                  <a:lnTo>
                    <a:pt x="256335" y="849"/>
                  </a:lnTo>
                  <a:lnTo>
                    <a:pt x="255882" y="753"/>
                  </a:lnTo>
                  <a:lnTo>
                    <a:pt x="255428" y="666"/>
                  </a:lnTo>
                  <a:lnTo>
                    <a:pt x="254965" y="579"/>
                  </a:lnTo>
                  <a:lnTo>
                    <a:pt x="254502" y="502"/>
                  </a:lnTo>
                  <a:lnTo>
                    <a:pt x="254039" y="425"/>
                  </a:lnTo>
                  <a:lnTo>
                    <a:pt x="253575" y="357"/>
                  </a:lnTo>
                  <a:lnTo>
                    <a:pt x="253112" y="299"/>
                  </a:lnTo>
                  <a:lnTo>
                    <a:pt x="252639" y="241"/>
                  </a:lnTo>
                  <a:lnTo>
                    <a:pt x="252176" y="193"/>
                  </a:lnTo>
                  <a:lnTo>
                    <a:pt x="251703" y="145"/>
                  </a:lnTo>
                  <a:lnTo>
                    <a:pt x="251230" y="106"/>
                  </a:lnTo>
                  <a:lnTo>
                    <a:pt x="250757" y="68"/>
                  </a:lnTo>
                  <a:lnTo>
                    <a:pt x="250275" y="48"/>
                  </a:lnTo>
                  <a:lnTo>
                    <a:pt x="249802" y="19"/>
                  </a:lnTo>
                  <a:lnTo>
                    <a:pt x="249320" y="10"/>
                  </a:lnTo>
                  <a:lnTo>
                    <a:pt x="248837" y="0"/>
                  </a:lnTo>
                  <a:lnTo>
                    <a:pt x="248354" y="0"/>
                  </a:lnTo>
                  <a:lnTo>
                    <a:pt x="248354" y="0"/>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18" name="Google Shape;418;p27"/>
            <p:cNvSpPr/>
            <p:nvPr/>
          </p:nvSpPr>
          <p:spPr>
            <a:xfrm>
              <a:off x="1568425" y="878900"/>
              <a:ext cx="5394875" cy="2199600"/>
            </a:xfrm>
            <a:custGeom>
              <a:avLst/>
              <a:gdLst/>
              <a:ahLst/>
              <a:cxnLst/>
              <a:rect l="l" t="t" r="r" b="b"/>
              <a:pathLst>
                <a:path w="215795" h="87984" fill="none" extrusionOk="0">
                  <a:moveTo>
                    <a:pt x="5000" y="19079"/>
                  </a:moveTo>
                  <a:lnTo>
                    <a:pt x="5000" y="19079"/>
                  </a:lnTo>
                  <a:lnTo>
                    <a:pt x="5048" y="18578"/>
                  </a:lnTo>
                  <a:lnTo>
                    <a:pt x="5106" y="18085"/>
                  </a:lnTo>
                  <a:lnTo>
                    <a:pt x="5173" y="17593"/>
                  </a:lnTo>
                  <a:lnTo>
                    <a:pt x="5250" y="17101"/>
                  </a:lnTo>
                  <a:lnTo>
                    <a:pt x="5337" y="16618"/>
                  </a:lnTo>
                  <a:lnTo>
                    <a:pt x="5443" y="16136"/>
                  </a:lnTo>
                  <a:lnTo>
                    <a:pt x="5559" y="15663"/>
                  </a:lnTo>
                  <a:lnTo>
                    <a:pt x="5685" y="15190"/>
                  </a:lnTo>
                  <a:lnTo>
                    <a:pt x="5820" y="14717"/>
                  </a:lnTo>
                  <a:lnTo>
                    <a:pt x="5965" y="14254"/>
                  </a:lnTo>
                  <a:lnTo>
                    <a:pt x="6119" y="13801"/>
                  </a:lnTo>
                  <a:lnTo>
                    <a:pt x="6283" y="13347"/>
                  </a:lnTo>
                  <a:lnTo>
                    <a:pt x="6466" y="12893"/>
                  </a:lnTo>
                  <a:lnTo>
                    <a:pt x="6650" y="12450"/>
                  </a:lnTo>
                  <a:lnTo>
                    <a:pt x="6843" y="12015"/>
                  </a:lnTo>
                  <a:lnTo>
                    <a:pt x="7055" y="11581"/>
                  </a:lnTo>
                  <a:lnTo>
                    <a:pt x="7267" y="11156"/>
                  </a:lnTo>
                  <a:lnTo>
                    <a:pt x="7499" y="10732"/>
                  </a:lnTo>
                  <a:lnTo>
                    <a:pt x="7731" y="10317"/>
                  </a:lnTo>
                  <a:lnTo>
                    <a:pt x="7982" y="9911"/>
                  </a:lnTo>
                  <a:lnTo>
                    <a:pt x="8232" y="9506"/>
                  </a:lnTo>
                  <a:lnTo>
                    <a:pt x="8493" y="9110"/>
                  </a:lnTo>
                  <a:lnTo>
                    <a:pt x="8763" y="8724"/>
                  </a:lnTo>
                  <a:lnTo>
                    <a:pt x="9043" y="8338"/>
                  </a:lnTo>
                  <a:lnTo>
                    <a:pt x="9333" y="7962"/>
                  </a:lnTo>
                  <a:lnTo>
                    <a:pt x="9632" y="7595"/>
                  </a:lnTo>
                  <a:lnTo>
                    <a:pt x="9941" y="7229"/>
                  </a:lnTo>
                  <a:lnTo>
                    <a:pt x="10249" y="6872"/>
                  </a:lnTo>
                  <a:lnTo>
                    <a:pt x="10568" y="6524"/>
                  </a:lnTo>
                  <a:lnTo>
                    <a:pt x="10896" y="6186"/>
                  </a:lnTo>
                  <a:lnTo>
                    <a:pt x="11234" y="5849"/>
                  </a:lnTo>
                  <a:lnTo>
                    <a:pt x="11581" y="5521"/>
                  </a:lnTo>
                  <a:lnTo>
                    <a:pt x="11929" y="5202"/>
                  </a:lnTo>
                  <a:lnTo>
                    <a:pt x="12286" y="4893"/>
                  </a:lnTo>
                  <a:lnTo>
                    <a:pt x="12652" y="4594"/>
                  </a:lnTo>
                  <a:lnTo>
                    <a:pt x="13029" y="4305"/>
                  </a:lnTo>
                  <a:lnTo>
                    <a:pt x="13405" y="4015"/>
                  </a:lnTo>
                  <a:lnTo>
                    <a:pt x="13791" y="3735"/>
                  </a:lnTo>
                  <a:lnTo>
                    <a:pt x="14177" y="3475"/>
                  </a:lnTo>
                  <a:lnTo>
                    <a:pt x="14573" y="3214"/>
                  </a:lnTo>
                  <a:lnTo>
                    <a:pt x="14978" y="2963"/>
                  </a:lnTo>
                  <a:lnTo>
                    <a:pt x="15393" y="2722"/>
                  </a:lnTo>
                  <a:lnTo>
                    <a:pt x="15808" y="2490"/>
                  </a:lnTo>
                  <a:lnTo>
                    <a:pt x="16223" y="2268"/>
                  </a:lnTo>
                  <a:lnTo>
                    <a:pt x="16657" y="2056"/>
                  </a:lnTo>
                  <a:lnTo>
                    <a:pt x="17082" y="1853"/>
                  </a:lnTo>
                  <a:lnTo>
                    <a:pt x="17526" y="1660"/>
                  </a:lnTo>
                  <a:lnTo>
                    <a:pt x="17960" y="1477"/>
                  </a:lnTo>
                  <a:lnTo>
                    <a:pt x="18414" y="1303"/>
                  </a:lnTo>
                  <a:lnTo>
                    <a:pt x="18858" y="1139"/>
                  </a:lnTo>
                  <a:lnTo>
                    <a:pt x="19321" y="985"/>
                  </a:lnTo>
                  <a:lnTo>
                    <a:pt x="19774" y="840"/>
                  </a:lnTo>
                  <a:lnTo>
                    <a:pt x="20247" y="705"/>
                  </a:lnTo>
                  <a:lnTo>
                    <a:pt x="20710" y="589"/>
                  </a:lnTo>
                  <a:lnTo>
                    <a:pt x="21183" y="473"/>
                  </a:lnTo>
                  <a:lnTo>
                    <a:pt x="21666" y="377"/>
                  </a:lnTo>
                  <a:lnTo>
                    <a:pt x="22139" y="290"/>
                  </a:lnTo>
                  <a:lnTo>
                    <a:pt x="22621" y="213"/>
                  </a:lnTo>
                  <a:lnTo>
                    <a:pt x="23113" y="145"/>
                  </a:lnTo>
                  <a:lnTo>
                    <a:pt x="23606" y="97"/>
                  </a:lnTo>
                  <a:lnTo>
                    <a:pt x="24098" y="49"/>
                  </a:lnTo>
                  <a:lnTo>
                    <a:pt x="24590" y="20"/>
                  </a:lnTo>
                  <a:lnTo>
                    <a:pt x="25092" y="0"/>
                  </a:lnTo>
                  <a:lnTo>
                    <a:pt x="25594" y="0"/>
                  </a:lnTo>
                  <a:lnTo>
                    <a:pt x="195142" y="0"/>
                  </a:lnTo>
                  <a:lnTo>
                    <a:pt x="195142" y="0"/>
                  </a:lnTo>
                  <a:lnTo>
                    <a:pt x="195673" y="0"/>
                  </a:lnTo>
                  <a:lnTo>
                    <a:pt x="196204" y="20"/>
                  </a:lnTo>
                  <a:lnTo>
                    <a:pt x="196735" y="58"/>
                  </a:lnTo>
                  <a:lnTo>
                    <a:pt x="197256" y="107"/>
                  </a:lnTo>
                  <a:lnTo>
                    <a:pt x="197767" y="165"/>
                  </a:lnTo>
                  <a:lnTo>
                    <a:pt x="198289" y="232"/>
                  </a:lnTo>
                  <a:lnTo>
                    <a:pt x="198790" y="319"/>
                  </a:lnTo>
                  <a:lnTo>
                    <a:pt x="199302" y="415"/>
                  </a:lnTo>
                  <a:lnTo>
                    <a:pt x="199804" y="522"/>
                  </a:lnTo>
                  <a:lnTo>
                    <a:pt x="200296" y="647"/>
                  </a:lnTo>
                  <a:lnTo>
                    <a:pt x="200788" y="782"/>
                  </a:lnTo>
                  <a:lnTo>
                    <a:pt x="201280" y="927"/>
                  </a:lnTo>
                  <a:lnTo>
                    <a:pt x="201763" y="1081"/>
                  </a:lnTo>
                  <a:lnTo>
                    <a:pt x="202236" y="1255"/>
                  </a:lnTo>
                  <a:lnTo>
                    <a:pt x="202708" y="1429"/>
                  </a:lnTo>
                  <a:lnTo>
                    <a:pt x="203172" y="1622"/>
                  </a:lnTo>
                  <a:lnTo>
                    <a:pt x="203635" y="1824"/>
                  </a:lnTo>
                  <a:lnTo>
                    <a:pt x="204088" y="2037"/>
                  </a:lnTo>
                  <a:lnTo>
                    <a:pt x="204532" y="2259"/>
                  </a:lnTo>
                  <a:lnTo>
                    <a:pt x="204976" y="2490"/>
                  </a:lnTo>
                  <a:lnTo>
                    <a:pt x="205411" y="2732"/>
                  </a:lnTo>
                  <a:lnTo>
                    <a:pt x="205845" y="2992"/>
                  </a:lnTo>
                  <a:lnTo>
                    <a:pt x="206269" y="3253"/>
                  </a:lnTo>
                  <a:lnTo>
                    <a:pt x="206684" y="3523"/>
                  </a:lnTo>
                  <a:lnTo>
                    <a:pt x="207090" y="3812"/>
                  </a:lnTo>
                  <a:lnTo>
                    <a:pt x="207495" y="4102"/>
                  </a:lnTo>
                  <a:lnTo>
                    <a:pt x="207881" y="4401"/>
                  </a:lnTo>
                  <a:lnTo>
                    <a:pt x="208267" y="4720"/>
                  </a:lnTo>
                  <a:lnTo>
                    <a:pt x="208653" y="5038"/>
                  </a:lnTo>
                  <a:lnTo>
                    <a:pt x="209020" y="5366"/>
                  </a:lnTo>
                  <a:lnTo>
                    <a:pt x="209387" y="5704"/>
                  </a:lnTo>
                  <a:lnTo>
                    <a:pt x="209734" y="6051"/>
                  </a:lnTo>
                  <a:lnTo>
                    <a:pt x="210081" y="6408"/>
                  </a:lnTo>
                  <a:lnTo>
                    <a:pt x="210419" y="6765"/>
                  </a:lnTo>
                  <a:lnTo>
                    <a:pt x="210747" y="7142"/>
                  </a:lnTo>
                  <a:lnTo>
                    <a:pt x="211075" y="7518"/>
                  </a:lnTo>
                  <a:lnTo>
                    <a:pt x="211384" y="7904"/>
                  </a:lnTo>
                  <a:lnTo>
                    <a:pt x="211683" y="8300"/>
                  </a:lnTo>
                  <a:lnTo>
                    <a:pt x="211983" y="8695"/>
                  </a:lnTo>
                  <a:lnTo>
                    <a:pt x="212262" y="9110"/>
                  </a:lnTo>
                  <a:lnTo>
                    <a:pt x="212533" y="9525"/>
                  </a:lnTo>
                  <a:lnTo>
                    <a:pt x="212803" y="9940"/>
                  </a:lnTo>
                  <a:lnTo>
                    <a:pt x="213054" y="10375"/>
                  </a:lnTo>
                  <a:lnTo>
                    <a:pt x="213295" y="10809"/>
                  </a:lnTo>
                  <a:lnTo>
                    <a:pt x="213527" y="11253"/>
                  </a:lnTo>
                  <a:lnTo>
                    <a:pt x="213758" y="11697"/>
                  </a:lnTo>
                  <a:lnTo>
                    <a:pt x="213971" y="12150"/>
                  </a:lnTo>
                  <a:lnTo>
                    <a:pt x="214164" y="12614"/>
                  </a:lnTo>
                  <a:lnTo>
                    <a:pt x="214357" y="13077"/>
                  </a:lnTo>
                  <a:lnTo>
                    <a:pt x="214540" y="13550"/>
                  </a:lnTo>
                  <a:lnTo>
                    <a:pt x="214704" y="14032"/>
                  </a:lnTo>
                  <a:lnTo>
                    <a:pt x="214868" y="14515"/>
                  </a:lnTo>
                  <a:lnTo>
                    <a:pt x="215013" y="14997"/>
                  </a:lnTo>
                  <a:lnTo>
                    <a:pt x="215138" y="15489"/>
                  </a:lnTo>
                  <a:lnTo>
                    <a:pt x="215264" y="15991"/>
                  </a:lnTo>
                  <a:lnTo>
                    <a:pt x="215370" y="16483"/>
                  </a:lnTo>
                  <a:lnTo>
                    <a:pt x="215466" y="16995"/>
                  </a:lnTo>
                  <a:lnTo>
                    <a:pt x="215553" y="17506"/>
                  </a:lnTo>
                  <a:lnTo>
                    <a:pt x="215630" y="18018"/>
                  </a:lnTo>
                  <a:lnTo>
                    <a:pt x="215688" y="18539"/>
                  </a:lnTo>
                  <a:lnTo>
                    <a:pt x="215737" y="19060"/>
                  </a:lnTo>
                  <a:lnTo>
                    <a:pt x="215766" y="19581"/>
                  </a:lnTo>
                  <a:lnTo>
                    <a:pt x="215785" y="20112"/>
                  </a:lnTo>
                  <a:lnTo>
                    <a:pt x="215794" y="20643"/>
                  </a:lnTo>
                  <a:lnTo>
                    <a:pt x="215794" y="87983"/>
                  </a:lnTo>
                  <a:lnTo>
                    <a:pt x="195326" y="87983"/>
                  </a:lnTo>
                  <a:lnTo>
                    <a:pt x="195326" y="19157"/>
                  </a:lnTo>
                  <a:lnTo>
                    <a:pt x="129104" y="19157"/>
                  </a:lnTo>
                  <a:lnTo>
                    <a:pt x="129104" y="87983"/>
                  </a:lnTo>
                  <a:lnTo>
                    <a:pt x="1" y="87983"/>
                  </a:lnTo>
                  <a:lnTo>
                    <a:pt x="5000" y="19079"/>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19" name="Google Shape;419;p27"/>
            <p:cNvSpPr/>
            <p:nvPr/>
          </p:nvSpPr>
          <p:spPr>
            <a:xfrm>
              <a:off x="3450275" y="4153050"/>
              <a:ext cx="683025" cy="683275"/>
            </a:xfrm>
            <a:custGeom>
              <a:avLst/>
              <a:gdLst/>
              <a:ahLst/>
              <a:cxnLst/>
              <a:rect l="l" t="t" r="r" b="b"/>
              <a:pathLst>
                <a:path w="27321" h="27331" fill="none" extrusionOk="0">
                  <a:moveTo>
                    <a:pt x="13665" y="27330"/>
                  </a:moveTo>
                  <a:lnTo>
                    <a:pt x="13665" y="27330"/>
                  </a:lnTo>
                  <a:lnTo>
                    <a:pt x="13308" y="27321"/>
                  </a:lnTo>
                  <a:lnTo>
                    <a:pt x="12961" y="27311"/>
                  </a:lnTo>
                  <a:lnTo>
                    <a:pt x="12613" y="27282"/>
                  </a:lnTo>
                  <a:lnTo>
                    <a:pt x="12266" y="27253"/>
                  </a:lnTo>
                  <a:lnTo>
                    <a:pt x="11928" y="27214"/>
                  </a:lnTo>
                  <a:lnTo>
                    <a:pt x="11581" y="27166"/>
                  </a:lnTo>
                  <a:lnTo>
                    <a:pt x="11243" y="27108"/>
                  </a:lnTo>
                  <a:lnTo>
                    <a:pt x="10915" y="27050"/>
                  </a:lnTo>
                  <a:lnTo>
                    <a:pt x="10577" y="26973"/>
                  </a:lnTo>
                  <a:lnTo>
                    <a:pt x="10249" y="26896"/>
                  </a:lnTo>
                  <a:lnTo>
                    <a:pt x="9930" y="26809"/>
                  </a:lnTo>
                  <a:lnTo>
                    <a:pt x="9602" y="26713"/>
                  </a:lnTo>
                  <a:lnTo>
                    <a:pt x="9284" y="26606"/>
                  </a:lnTo>
                  <a:lnTo>
                    <a:pt x="8965" y="26491"/>
                  </a:lnTo>
                  <a:lnTo>
                    <a:pt x="8657" y="26375"/>
                  </a:lnTo>
                  <a:lnTo>
                    <a:pt x="8348" y="26249"/>
                  </a:lnTo>
                  <a:lnTo>
                    <a:pt x="8049" y="26114"/>
                  </a:lnTo>
                  <a:lnTo>
                    <a:pt x="7740" y="25979"/>
                  </a:lnTo>
                  <a:lnTo>
                    <a:pt x="7450" y="25825"/>
                  </a:lnTo>
                  <a:lnTo>
                    <a:pt x="7151" y="25670"/>
                  </a:lnTo>
                  <a:lnTo>
                    <a:pt x="6871" y="25516"/>
                  </a:lnTo>
                  <a:lnTo>
                    <a:pt x="6582" y="25342"/>
                  </a:lnTo>
                  <a:lnTo>
                    <a:pt x="6302" y="25168"/>
                  </a:lnTo>
                  <a:lnTo>
                    <a:pt x="6032" y="24985"/>
                  </a:lnTo>
                  <a:lnTo>
                    <a:pt x="5762" y="24802"/>
                  </a:lnTo>
                  <a:lnTo>
                    <a:pt x="5491" y="24609"/>
                  </a:lnTo>
                  <a:lnTo>
                    <a:pt x="5231" y="24406"/>
                  </a:lnTo>
                  <a:lnTo>
                    <a:pt x="4980" y="24203"/>
                  </a:lnTo>
                  <a:lnTo>
                    <a:pt x="4729" y="23991"/>
                  </a:lnTo>
                  <a:lnTo>
                    <a:pt x="4478" y="23769"/>
                  </a:lnTo>
                  <a:lnTo>
                    <a:pt x="4237" y="23547"/>
                  </a:lnTo>
                  <a:lnTo>
                    <a:pt x="4005" y="23316"/>
                  </a:lnTo>
                  <a:lnTo>
                    <a:pt x="3774" y="23084"/>
                  </a:lnTo>
                  <a:lnTo>
                    <a:pt x="3552" y="22843"/>
                  </a:lnTo>
                  <a:lnTo>
                    <a:pt x="3339" y="22601"/>
                  </a:lnTo>
                  <a:lnTo>
                    <a:pt x="3127" y="22351"/>
                  </a:lnTo>
                  <a:lnTo>
                    <a:pt x="2915" y="22090"/>
                  </a:lnTo>
                  <a:lnTo>
                    <a:pt x="2722" y="21829"/>
                  </a:lnTo>
                  <a:lnTo>
                    <a:pt x="2529" y="21569"/>
                  </a:lnTo>
                  <a:lnTo>
                    <a:pt x="2336" y="21299"/>
                  </a:lnTo>
                  <a:lnTo>
                    <a:pt x="2152" y="21019"/>
                  </a:lnTo>
                  <a:lnTo>
                    <a:pt x="1979" y="20749"/>
                  </a:lnTo>
                  <a:lnTo>
                    <a:pt x="1814" y="20459"/>
                  </a:lnTo>
                  <a:lnTo>
                    <a:pt x="1650" y="20170"/>
                  </a:lnTo>
                  <a:lnTo>
                    <a:pt x="1496" y="19880"/>
                  </a:lnTo>
                  <a:lnTo>
                    <a:pt x="1351" y="19581"/>
                  </a:lnTo>
                  <a:lnTo>
                    <a:pt x="1206" y="19282"/>
                  </a:lnTo>
                  <a:lnTo>
                    <a:pt x="1071" y="18983"/>
                  </a:lnTo>
                  <a:lnTo>
                    <a:pt x="946" y="18674"/>
                  </a:lnTo>
                  <a:lnTo>
                    <a:pt x="830" y="18355"/>
                  </a:lnTo>
                  <a:lnTo>
                    <a:pt x="724" y="18046"/>
                  </a:lnTo>
                  <a:lnTo>
                    <a:pt x="618" y="17728"/>
                  </a:lnTo>
                  <a:lnTo>
                    <a:pt x="521" y="17400"/>
                  </a:lnTo>
                  <a:lnTo>
                    <a:pt x="434" y="17072"/>
                  </a:lnTo>
                  <a:lnTo>
                    <a:pt x="348" y="16744"/>
                  </a:lnTo>
                  <a:lnTo>
                    <a:pt x="280" y="16416"/>
                  </a:lnTo>
                  <a:lnTo>
                    <a:pt x="212" y="16078"/>
                  </a:lnTo>
                  <a:lnTo>
                    <a:pt x="155" y="15740"/>
                  </a:lnTo>
                  <a:lnTo>
                    <a:pt x="106" y="15402"/>
                  </a:lnTo>
                  <a:lnTo>
                    <a:pt x="68" y="15065"/>
                  </a:lnTo>
                  <a:lnTo>
                    <a:pt x="39" y="14717"/>
                  </a:lnTo>
                  <a:lnTo>
                    <a:pt x="19" y="14370"/>
                  </a:lnTo>
                  <a:lnTo>
                    <a:pt x="0" y="14022"/>
                  </a:lnTo>
                  <a:lnTo>
                    <a:pt x="0" y="13665"/>
                  </a:lnTo>
                  <a:lnTo>
                    <a:pt x="0" y="13665"/>
                  </a:lnTo>
                  <a:lnTo>
                    <a:pt x="0" y="13318"/>
                  </a:lnTo>
                  <a:lnTo>
                    <a:pt x="19" y="12961"/>
                  </a:lnTo>
                  <a:lnTo>
                    <a:pt x="39" y="12613"/>
                  </a:lnTo>
                  <a:lnTo>
                    <a:pt x="68" y="12276"/>
                  </a:lnTo>
                  <a:lnTo>
                    <a:pt x="106" y="11928"/>
                  </a:lnTo>
                  <a:lnTo>
                    <a:pt x="155" y="11590"/>
                  </a:lnTo>
                  <a:lnTo>
                    <a:pt x="212" y="11253"/>
                  </a:lnTo>
                  <a:lnTo>
                    <a:pt x="280" y="10915"/>
                  </a:lnTo>
                  <a:lnTo>
                    <a:pt x="348" y="10587"/>
                  </a:lnTo>
                  <a:lnTo>
                    <a:pt x="434" y="10259"/>
                  </a:lnTo>
                  <a:lnTo>
                    <a:pt x="521" y="9930"/>
                  </a:lnTo>
                  <a:lnTo>
                    <a:pt x="618" y="9612"/>
                  </a:lnTo>
                  <a:lnTo>
                    <a:pt x="724" y="9294"/>
                  </a:lnTo>
                  <a:lnTo>
                    <a:pt x="830" y="8975"/>
                  </a:lnTo>
                  <a:lnTo>
                    <a:pt x="946" y="8666"/>
                  </a:lnTo>
                  <a:lnTo>
                    <a:pt x="1071" y="8357"/>
                  </a:lnTo>
                  <a:lnTo>
                    <a:pt x="1206" y="8049"/>
                  </a:lnTo>
                  <a:lnTo>
                    <a:pt x="1351" y="7750"/>
                  </a:lnTo>
                  <a:lnTo>
                    <a:pt x="1496" y="7450"/>
                  </a:lnTo>
                  <a:lnTo>
                    <a:pt x="1650" y="7161"/>
                  </a:lnTo>
                  <a:lnTo>
                    <a:pt x="1814" y="6871"/>
                  </a:lnTo>
                  <a:lnTo>
                    <a:pt x="1979" y="6591"/>
                  </a:lnTo>
                  <a:lnTo>
                    <a:pt x="2152" y="6312"/>
                  </a:lnTo>
                  <a:lnTo>
                    <a:pt x="2336" y="6032"/>
                  </a:lnTo>
                  <a:lnTo>
                    <a:pt x="2529" y="5762"/>
                  </a:lnTo>
                  <a:lnTo>
                    <a:pt x="2722" y="5501"/>
                  </a:lnTo>
                  <a:lnTo>
                    <a:pt x="2915" y="5240"/>
                  </a:lnTo>
                  <a:lnTo>
                    <a:pt x="3127" y="4980"/>
                  </a:lnTo>
                  <a:lnTo>
                    <a:pt x="3339" y="4729"/>
                  </a:lnTo>
                  <a:lnTo>
                    <a:pt x="3552" y="4488"/>
                  </a:lnTo>
                  <a:lnTo>
                    <a:pt x="3774" y="4246"/>
                  </a:lnTo>
                  <a:lnTo>
                    <a:pt x="4005" y="4015"/>
                  </a:lnTo>
                  <a:lnTo>
                    <a:pt x="4237" y="3783"/>
                  </a:lnTo>
                  <a:lnTo>
                    <a:pt x="4478" y="3561"/>
                  </a:lnTo>
                  <a:lnTo>
                    <a:pt x="4729" y="3339"/>
                  </a:lnTo>
                  <a:lnTo>
                    <a:pt x="4980" y="3127"/>
                  </a:lnTo>
                  <a:lnTo>
                    <a:pt x="5231" y="2924"/>
                  </a:lnTo>
                  <a:lnTo>
                    <a:pt x="5491" y="2722"/>
                  </a:lnTo>
                  <a:lnTo>
                    <a:pt x="5762" y="2529"/>
                  </a:lnTo>
                  <a:lnTo>
                    <a:pt x="6032" y="2345"/>
                  </a:lnTo>
                  <a:lnTo>
                    <a:pt x="6302" y="2162"/>
                  </a:lnTo>
                  <a:lnTo>
                    <a:pt x="6582" y="1988"/>
                  </a:lnTo>
                  <a:lnTo>
                    <a:pt x="6871" y="1815"/>
                  </a:lnTo>
                  <a:lnTo>
                    <a:pt x="7151" y="1660"/>
                  </a:lnTo>
                  <a:lnTo>
                    <a:pt x="7450" y="1506"/>
                  </a:lnTo>
                  <a:lnTo>
                    <a:pt x="7740" y="1351"/>
                  </a:lnTo>
                  <a:lnTo>
                    <a:pt x="8049" y="1216"/>
                  </a:lnTo>
                  <a:lnTo>
                    <a:pt x="8348" y="1081"/>
                  </a:lnTo>
                  <a:lnTo>
                    <a:pt x="8657" y="956"/>
                  </a:lnTo>
                  <a:lnTo>
                    <a:pt x="8965" y="830"/>
                  </a:lnTo>
                  <a:lnTo>
                    <a:pt x="9284" y="724"/>
                  </a:lnTo>
                  <a:lnTo>
                    <a:pt x="9602" y="618"/>
                  </a:lnTo>
                  <a:lnTo>
                    <a:pt x="9930" y="521"/>
                  </a:lnTo>
                  <a:lnTo>
                    <a:pt x="10249" y="434"/>
                  </a:lnTo>
                  <a:lnTo>
                    <a:pt x="10577" y="357"/>
                  </a:lnTo>
                  <a:lnTo>
                    <a:pt x="10915" y="280"/>
                  </a:lnTo>
                  <a:lnTo>
                    <a:pt x="11243" y="222"/>
                  </a:lnTo>
                  <a:lnTo>
                    <a:pt x="11581" y="164"/>
                  </a:lnTo>
                  <a:lnTo>
                    <a:pt x="11928" y="116"/>
                  </a:lnTo>
                  <a:lnTo>
                    <a:pt x="12266" y="77"/>
                  </a:lnTo>
                  <a:lnTo>
                    <a:pt x="12613" y="48"/>
                  </a:lnTo>
                  <a:lnTo>
                    <a:pt x="12961" y="20"/>
                  </a:lnTo>
                  <a:lnTo>
                    <a:pt x="13308" y="10"/>
                  </a:lnTo>
                  <a:lnTo>
                    <a:pt x="13665" y="0"/>
                  </a:lnTo>
                  <a:lnTo>
                    <a:pt x="13665" y="0"/>
                  </a:lnTo>
                  <a:lnTo>
                    <a:pt x="14013" y="10"/>
                  </a:lnTo>
                  <a:lnTo>
                    <a:pt x="14360" y="20"/>
                  </a:lnTo>
                  <a:lnTo>
                    <a:pt x="14707" y="48"/>
                  </a:lnTo>
                  <a:lnTo>
                    <a:pt x="15055" y="77"/>
                  </a:lnTo>
                  <a:lnTo>
                    <a:pt x="15402" y="116"/>
                  </a:lnTo>
                  <a:lnTo>
                    <a:pt x="15740" y="164"/>
                  </a:lnTo>
                  <a:lnTo>
                    <a:pt x="16078" y="222"/>
                  </a:lnTo>
                  <a:lnTo>
                    <a:pt x="16416" y="280"/>
                  </a:lnTo>
                  <a:lnTo>
                    <a:pt x="16744" y="357"/>
                  </a:lnTo>
                  <a:lnTo>
                    <a:pt x="17072" y="434"/>
                  </a:lnTo>
                  <a:lnTo>
                    <a:pt x="17400" y="521"/>
                  </a:lnTo>
                  <a:lnTo>
                    <a:pt x="17718" y="618"/>
                  </a:lnTo>
                  <a:lnTo>
                    <a:pt x="18037" y="724"/>
                  </a:lnTo>
                  <a:lnTo>
                    <a:pt x="18355" y="830"/>
                  </a:lnTo>
                  <a:lnTo>
                    <a:pt x="18664" y="956"/>
                  </a:lnTo>
                  <a:lnTo>
                    <a:pt x="18973" y="1081"/>
                  </a:lnTo>
                  <a:lnTo>
                    <a:pt x="19282" y="1216"/>
                  </a:lnTo>
                  <a:lnTo>
                    <a:pt x="19581" y="1351"/>
                  </a:lnTo>
                  <a:lnTo>
                    <a:pt x="19870" y="1506"/>
                  </a:lnTo>
                  <a:lnTo>
                    <a:pt x="20170" y="1660"/>
                  </a:lnTo>
                  <a:lnTo>
                    <a:pt x="20459" y="1815"/>
                  </a:lnTo>
                  <a:lnTo>
                    <a:pt x="20739" y="1988"/>
                  </a:lnTo>
                  <a:lnTo>
                    <a:pt x="21019" y="2162"/>
                  </a:lnTo>
                  <a:lnTo>
                    <a:pt x="21289" y="2345"/>
                  </a:lnTo>
                  <a:lnTo>
                    <a:pt x="21559" y="2529"/>
                  </a:lnTo>
                  <a:lnTo>
                    <a:pt x="21830" y="2722"/>
                  </a:lnTo>
                  <a:lnTo>
                    <a:pt x="22090" y="2924"/>
                  </a:lnTo>
                  <a:lnTo>
                    <a:pt x="22341" y="3127"/>
                  </a:lnTo>
                  <a:lnTo>
                    <a:pt x="22592" y="3339"/>
                  </a:lnTo>
                  <a:lnTo>
                    <a:pt x="22843" y="3561"/>
                  </a:lnTo>
                  <a:lnTo>
                    <a:pt x="23084" y="3783"/>
                  </a:lnTo>
                  <a:lnTo>
                    <a:pt x="23316" y="4015"/>
                  </a:lnTo>
                  <a:lnTo>
                    <a:pt x="23547" y="4246"/>
                  </a:lnTo>
                  <a:lnTo>
                    <a:pt x="23769" y="4488"/>
                  </a:lnTo>
                  <a:lnTo>
                    <a:pt x="23991" y="4729"/>
                  </a:lnTo>
                  <a:lnTo>
                    <a:pt x="24194" y="4980"/>
                  </a:lnTo>
                  <a:lnTo>
                    <a:pt x="24406" y="5240"/>
                  </a:lnTo>
                  <a:lnTo>
                    <a:pt x="24609" y="5501"/>
                  </a:lnTo>
                  <a:lnTo>
                    <a:pt x="24802" y="5762"/>
                  </a:lnTo>
                  <a:lnTo>
                    <a:pt x="24985" y="6032"/>
                  </a:lnTo>
                  <a:lnTo>
                    <a:pt x="25169" y="6312"/>
                  </a:lnTo>
                  <a:lnTo>
                    <a:pt x="25342" y="6591"/>
                  </a:lnTo>
                  <a:lnTo>
                    <a:pt x="25506" y="6871"/>
                  </a:lnTo>
                  <a:lnTo>
                    <a:pt x="25670" y="7161"/>
                  </a:lnTo>
                  <a:lnTo>
                    <a:pt x="25825" y="7450"/>
                  </a:lnTo>
                  <a:lnTo>
                    <a:pt x="25970" y="7750"/>
                  </a:lnTo>
                  <a:lnTo>
                    <a:pt x="26114" y="8049"/>
                  </a:lnTo>
                  <a:lnTo>
                    <a:pt x="26249" y="8357"/>
                  </a:lnTo>
                  <a:lnTo>
                    <a:pt x="26375" y="8666"/>
                  </a:lnTo>
                  <a:lnTo>
                    <a:pt x="26491" y="8975"/>
                  </a:lnTo>
                  <a:lnTo>
                    <a:pt x="26606" y="9294"/>
                  </a:lnTo>
                  <a:lnTo>
                    <a:pt x="26703" y="9612"/>
                  </a:lnTo>
                  <a:lnTo>
                    <a:pt x="26799" y="9930"/>
                  </a:lnTo>
                  <a:lnTo>
                    <a:pt x="26886" y="10259"/>
                  </a:lnTo>
                  <a:lnTo>
                    <a:pt x="26973" y="10587"/>
                  </a:lnTo>
                  <a:lnTo>
                    <a:pt x="27041" y="10915"/>
                  </a:lnTo>
                  <a:lnTo>
                    <a:pt x="27108" y="11253"/>
                  </a:lnTo>
                  <a:lnTo>
                    <a:pt x="27166" y="11590"/>
                  </a:lnTo>
                  <a:lnTo>
                    <a:pt x="27214" y="11928"/>
                  </a:lnTo>
                  <a:lnTo>
                    <a:pt x="27253" y="12276"/>
                  </a:lnTo>
                  <a:lnTo>
                    <a:pt x="27282" y="12613"/>
                  </a:lnTo>
                  <a:lnTo>
                    <a:pt x="27301" y="12961"/>
                  </a:lnTo>
                  <a:lnTo>
                    <a:pt x="27321" y="13318"/>
                  </a:lnTo>
                  <a:lnTo>
                    <a:pt x="27321" y="13665"/>
                  </a:lnTo>
                  <a:lnTo>
                    <a:pt x="27321" y="13665"/>
                  </a:lnTo>
                  <a:lnTo>
                    <a:pt x="27321" y="14022"/>
                  </a:lnTo>
                  <a:lnTo>
                    <a:pt x="27301" y="14370"/>
                  </a:lnTo>
                  <a:lnTo>
                    <a:pt x="27282" y="14717"/>
                  </a:lnTo>
                  <a:lnTo>
                    <a:pt x="27253" y="15065"/>
                  </a:lnTo>
                  <a:lnTo>
                    <a:pt x="27214" y="15402"/>
                  </a:lnTo>
                  <a:lnTo>
                    <a:pt x="27166" y="15740"/>
                  </a:lnTo>
                  <a:lnTo>
                    <a:pt x="27108" y="16078"/>
                  </a:lnTo>
                  <a:lnTo>
                    <a:pt x="27041" y="16416"/>
                  </a:lnTo>
                  <a:lnTo>
                    <a:pt x="26973" y="16744"/>
                  </a:lnTo>
                  <a:lnTo>
                    <a:pt x="26886" y="17072"/>
                  </a:lnTo>
                  <a:lnTo>
                    <a:pt x="26799" y="17400"/>
                  </a:lnTo>
                  <a:lnTo>
                    <a:pt x="26703" y="17728"/>
                  </a:lnTo>
                  <a:lnTo>
                    <a:pt x="26606" y="18046"/>
                  </a:lnTo>
                  <a:lnTo>
                    <a:pt x="26491" y="18355"/>
                  </a:lnTo>
                  <a:lnTo>
                    <a:pt x="26375" y="18674"/>
                  </a:lnTo>
                  <a:lnTo>
                    <a:pt x="26249" y="18983"/>
                  </a:lnTo>
                  <a:lnTo>
                    <a:pt x="26114" y="19282"/>
                  </a:lnTo>
                  <a:lnTo>
                    <a:pt x="25970" y="19581"/>
                  </a:lnTo>
                  <a:lnTo>
                    <a:pt x="25825" y="19880"/>
                  </a:lnTo>
                  <a:lnTo>
                    <a:pt x="25670" y="20170"/>
                  </a:lnTo>
                  <a:lnTo>
                    <a:pt x="25506" y="20459"/>
                  </a:lnTo>
                  <a:lnTo>
                    <a:pt x="25342" y="20749"/>
                  </a:lnTo>
                  <a:lnTo>
                    <a:pt x="25169" y="21019"/>
                  </a:lnTo>
                  <a:lnTo>
                    <a:pt x="24985" y="21299"/>
                  </a:lnTo>
                  <a:lnTo>
                    <a:pt x="24802" y="21569"/>
                  </a:lnTo>
                  <a:lnTo>
                    <a:pt x="24609" y="21829"/>
                  </a:lnTo>
                  <a:lnTo>
                    <a:pt x="24406" y="22090"/>
                  </a:lnTo>
                  <a:lnTo>
                    <a:pt x="24194" y="22351"/>
                  </a:lnTo>
                  <a:lnTo>
                    <a:pt x="23991" y="22601"/>
                  </a:lnTo>
                  <a:lnTo>
                    <a:pt x="23769" y="22843"/>
                  </a:lnTo>
                  <a:lnTo>
                    <a:pt x="23547" y="23084"/>
                  </a:lnTo>
                  <a:lnTo>
                    <a:pt x="23316" y="23316"/>
                  </a:lnTo>
                  <a:lnTo>
                    <a:pt x="23084" y="23547"/>
                  </a:lnTo>
                  <a:lnTo>
                    <a:pt x="22843" y="23769"/>
                  </a:lnTo>
                  <a:lnTo>
                    <a:pt x="22592" y="23991"/>
                  </a:lnTo>
                  <a:lnTo>
                    <a:pt x="22341" y="24203"/>
                  </a:lnTo>
                  <a:lnTo>
                    <a:pt x="22090" y="24406"/>
                  </a:lnTo>
                  <a:lnTo>
                    <a:pt x="21830" y="24609"/>
                  </a:lnTo>
                  <a:lnTo>
                    <a:pt x="21559" y="24802"/>
                  </a:lnTo>
                  <a:lnTo>
                    <a:pt x="21289" y="24985"/>
                  </a:lnTo>
                  <a:lnTo>
                    <a:pt x="21019" y="25168"/>
                  </a:lnTo>
                  <a:lnTo>
                    <a:pt x="20739" y="25342"/>
                  </a:lnTo>
                  <a:lnTo>
                    <a:pt x="20459" y="25516"/>
                  </a:lnTo>
                  <a:lnTo>
                    <a:pt x="20170" y="25670"/>
                  </a:lnTo>
                  <a:lnTo>
                    <a:pt x="19870" y="25825"/>
                  </a:lnTo>
                  <a:lnTo>
                    <a:pt x="19581" y="25979"/>
                  </a:lnTo>
                  <a:lnTo>
                    <a:pt x="19282" y="26114"/>
                  </a:lnTo>
                  <a:lnTo>
                    <a:pt x="18973" y="26249"/>
                  </a:lnTo>
                  <a:lnTo>
                    <a:pt x="18664" y="26375"/>
                  </a:lnTo>
                  <a:lnTo>
                    <a:pt x="18355" y="26491"/>
                  </a:lnTo>
                  <a:lnTo>
                    <a:pt x="18037" y="26606"/>
                  </a:lnTo>
                  <a:lnTo>
                    <a:pt x="17718" y="26713"/>
                  </a:lnTo>
                  <a:lnTo>
                    <a:pt x="17400" y="26809"/>
                  </a:lnTo>
                  <a:lnTo>
                    <a:pt x="17072" y="26896"/>
                  </a:lnTo>
                  <a:lnTo>
                    <a:pt x="16744" y="26973"/>
                  </a:lnTo>
                  <a:lnTo>
                    <a:pt x="16416" y="27050"/>
                  </a:lnTo>
                  <a:lnTo>
                    <a:pt x="16078" y="27108"/>
                  </a:lnTo>
                  <a:lnTo>
                    <a:pt x="15740" y="27166"/>
                  </a:lnTo>
                  <a:lnTo>
                    <a:pt x="15402" y="27214"/>
                  </a:lnTo>
                  <a:lnTo>
                    <a:pt x="15055" y="27253"/>
                  </a:lnTo>
                  <a:lnTo>
                    <a:pt x="14707" y="27282"/>
                  </a:lnTo>
                  <a:lnTo>
                    <a:pt x="14360" y="27311"/>
                  </a:lnTo>
                  <a:lnTo>
                    <a:pt x="14013" y="27321"/>
                  </a:lnTo>
                  <a:lnTo>
                    <a:pt x="13665" y="27330"/>
                  </a:lnTo>
                  <a:lnTo>
                    <a:pt x="13665" y="27330"/>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20" name="Google Shape;420;p27"/>
            <p:cNvSpPr/>
            <p:nvPr/>
          </p:nvSpPr>
          <p:spPr>
            <a:xfrm>
              <a:off x="1481825" y="3497050"/>
              <a:ext cx="3314225" cy="776900"/>
            </a:xfrm>
            <a:custGeom>
              <a:avLst/>
              <a:gdLst/>
              <a:ahLst/>
              <a:cxnLst/>
              <a:rect l="l" t="t" r="r" b="b"/>
              <a:pathLst>
                <a:path w="132569" h="31076" fill="none" extrusionOk="0">
                  <a:moveTo>
                    <a:pt x="121490" y="31075"/>
                  </a:moveTo>
                  <a:lnTo>
                    <a:pt x="121490" y="31075"/>
                  </a:lnTo>
                  <a:lnTo>
                    <a:pt x="121306" y="30486"/>
                  </a:lnTo>
                  <a:lnTo>
                    <a:pt x="121113" y="29907"/>
                  </a:lnTo>
                  <a:lnTo>
                    <a:pt x="120901" y="29338"/>
                  </a:lnTo>
                  <a:lnTo>
                    <a:pt x="120689" y="28778"/>
                  </a:lnTo>
                  <a:lnTo>
                    <a:pt x="120457" y="28209"/>
                  </a:lnTo>
                  <a:lnTo>
                    <a:pt x="120216" y="27659"/>
                  </a:lnTo>
                  <a:lnTo>
                    <a:pt x="119975" y="27109"/>
                  </a:lnTo>
                  <a:lnTo>
                    <a:pt x="119714" y="26568"/>
                  </a:lnTo>
                  <a:lnTo>
                    <a:pt x="119444" y="26028"/>
                  </a:lnTo>
                  <a:lnTo>
                    <a:pt x="119164" y="25497"/>
                  </a:lnTo>
                  <a:lnTo>
                    <a:pt x="118865" y="24966"/>
                  </a:lnTo>
                  <a:lnTo>
                    <a:pt x="118566" y="24455"/>
                  </a:lnTo>
                  <a:lnTo>
                    <a:pt x="118257" y="23934"/>
                  </a:lnTo>
                  <a:lnTo>
                    <a:pt x="117938" y="23432"/>
                  </a:lnTo>
                  <a:lnTo>
                    <a:pt x="117610" y="22930"/>
                  </a:lnTo>
                  <a:lnTo>
                    <a:pt x="117272" y="22438"/>
                  </a:lnTo>
                  <a:lnTo>
                    <a:pt x="116915" y="21955"/>
                  </a:lnTo>
                  <a:lnTo>
                    <a:pt x="116558" y="21473"/>
                  </a:lnTo>
                  <a:lnTo>
                    <a:pt x="116192" y="21010"/>
                  </a:lnTo>
                  <a:lnTo>
                    <a:pt x="115815" y="20546"/>
                  </a:lnTo>
                  <a:lnTo>
                    <a:pt x="115429" y="20083"/>
                  </a:lnTo>
                  <a:lnTo>
                    <a:pt x="115043" y="19639"/>
                  </a:lnTo>
                  <a:lnTo>
                    <a:pt x="114638" y="19195"/>
                  </a:lnTo>
                  <a:lnTo>
                    <a:pt x="114223" y="18771"/>
                  </a:lnTo>
                  <a:lnTo>
                    <a:pt x="113808" y="18346"/>
                  </a:lnTo>
                  <a:lnTo>
                    <a:pt x="113383" y="17931"/>
                  </a:lnTo>
                  <a:lnTo>
                    <a:pt x="112949" y="17516"/>
                  </a:lnTo>
                  <a:lnTo>
                    <a:pt x="112505" y="17121"/>
                  </a:lnTo>
                  <a:lnTo>
                    <a:pt x="112052" y="16725"/>
                  </a:lnTo>
                  <a:lnTo>
                    <a:pt x="111598" y="16349"/>
                  </a:lnTo>
                  <a:lnTo>
                    <a:pt x="111125" y="15972"/>
                  </a:lnTo>
                  <a:lnTo>
                    <a:pt x="110652" y="15615"/>
                  </a:lnTo>
                  <a:lnTo>
                    <a:pt x="110179" y="15258"/>
                  </a:lnTo>
                  <a:lnTo>
                    <a:pt x="109687" y="14911"/>
                  </a:lnTo>
                  <a:lnTo>
                    <a:pt x="109195" y="14573"/>
                  </a:lnTo>
                  <a:lnTo>
                    <a:pt x="108693" y="14245"/>
                  </a:lnTo>
                  <a:lnTo>
                    <a:pt x="108182" y="13926"/>
                  </a:lnTo>
                  <a:lnTo>
                    <a:pt x="107670" y="13627"/>
                  </a:lnTo>
                  <a:lnTo>
                    <a:pt x="107149" y="13328"/>
                  </a:lnTo>
                  <a:lnTo>
                    <a:pt x="106618" y="13038"/>
                  </a:lnTo>
                  <a:lnTo>
                    <a:pt x="106088" y="12759"/>
                  </a:lnTo>
                  <a:lnTo>
                    <a:pt x="105547" y="12498"/>
                  </a:lnTo>
                  <a:lnTo>
                    <a:pt x="104997" y="12237"/>
                  </a:lnTo>
                  <a:lnTo>
                    <a:pt x="104447" y="11996"/>
                  </a:lnTo>
                  <a:lnTo>
                    <a:pt x="103897" y="11755"/>
                  </a:lnTo>
                  <a:lnTo>
                    <a:pt x="103328" y="11533"/>
                  </a:lnTo>
                  <a:lnTo>
                    <a:pt x="102758" y="11321"/>
                  </a:lnTo>
                  <a:lnTo>
                    <a:pt x="102189" y="11118"/>
                  </a:lnTo>
                  <a:lnTo>
                    <a:pt x="101610" y="10925"/>
                  </a:lnTo>
                  <a:lnTo>
                    <a:pt x="101021" y="10751"/>
                  </a:lnTo>
                  <a:lnTo>
                    <a:pt x="100432" y="10578"/>
                  </a:lnTo>
                  <a:lnTo>
                    <a:pt x="99844" y="10423"/>
                  </a:lnTo>
                  <a:lnTo>
                    <a:pt x="99245" y="10278"/>
                  </a:lnTo>
                  <a:lnTo>
                    <a:pt x="98647" y="10143"/>
                  </a:lnTo>
                  <a:lnTo>
                    <a:pt x="98039" y="10028"/>
                  </a:lnTo>
                  <a:lnTo>
                    <a:pt x="97421" y="9921"/>
                  </a:lnTo>
                  <a:lnTo>
                    <a:pt x="96813" y="9825"/>
                  </a:lnTo>
                  <a:lnTo>
                    <a:pt x="96186" y="9738"/>
                  </a:lnTo>
                  <a:lnTo>
                    <a:pt x="95569" y="9670"/>
                  </a:lnTo>
                  <a:lnTo>
                    <a:pt x="94941" y="9603"/>
                  </a:lnTo>
                  <a:lnTo>
                    <a:pt x="94314" y="9564"/>
                  </a:lnTo>
                  <a:lnTo>
                    <a:pt x="93677" y="9526"/>
                  </a:lnTo>
                  <a:lnTo>
                    <a:pt x="93040" y="9506"/>
                  </a:lnTo>
                  <a:lnTo>
                    <a:pt x="92403" y="9506"/>
                  </a:lnTo>
                  <a:lnTo>
                    <a:pt x="92403" y="9506"/>
                  </a:lnTo>
                  <a:lnTo>
                    <a:pt x="91757" y="9506"/>
                  </a:lnTo>
                  <a:lnTo>
                    <a:pt x="91120" y="9526"/>
                  </a:lnTo>
                  <a:lnTo>
                    <a:pt x="90492" y="9564"/>
                  </a:lnTo>
                  <a:lnTo>
                    <a:pt x="89856" y="9603"/>
                  </a:lnTo>
                  <a:lnTo>
                    <a:pt x="89228" y="9670"/>
                  </a:lnTo>
                  <a:lnTo>
                    <a:pt x="88611" y="9738"/>
                  </a:lnTo>
                  <a:lnTo>
                    <a:pt x="87993" y="9825"/>
                  </a:lnTo>
                  <a:lnTo>
                    <a:pt x="87375" y="9921"/>
                  </a:lnTo>
                  <a:lnTo>
                    <a:pt x="86767" y="10028"/>
                  </a:lnTo>
                  <a:lnTo>
                    <a:pt x="86159" y="10143"/>
                  </a:lnTo>
                  <a:lnTo>
                    <a:pt x="85551" y="10278"/>
                  </a:lnTo>
                  <a:lnTo>
                    <a:pt x="84953" y="10423"/>
                  </a:lnTo>
                  <a:lnTo>
                    <a:pt x="84364" y="10578"/>
                  </a:lnTo>
                  <a:lnTo>
                    <a:pt x="83776" y="10751"/>
                  </a:lnTo>
                  <a:lnTo>
                    <a:pt x="83187" y="10925"/>
                  </a:lnTo>
                  <a:lnTo>
                    <a:pt x="82608" y="11118"/>
                  </a:lnTo>
                  <a:lnTo>
                    <a:pt x="82039" y="11321"/>
                  </a:lnTo>
                  <a:lnTo>
                    <a:pt x="81469" y="11533"/>
                  </a:lnTo>
                  <a:lnTo>
                    <a:pt x="80910" y="11755"/>
                  </a:lnTo>
                  <a:lnTo>
                    <a:pt x="80350" y="11996"/>
                  </a:lnTo>
                  <a:lnTo>
                    <a:pt x="79800" y="12237"/>
                  </a:lnTo>
                  <a:lnTo>
                    <a:pt x="79250" y="12498"/>
                  </a:lnTo>
                  <a:lnTo>
                    <a:pt x="78709" y="12759"/>
                  </a:lnTo>
                  <a:lnTo>
                    <a:pt x="78178" y="13038"/>
                  </a:lnTo>
                  <a:lnTo>
                    <a:pt x="77648" y="13328"/>
                  </a:lnTo>
                  <a:lnTo>
                    <a:pt x="77127" y="13627"/>
                  </a:lnTo>
                  <a:lnTo>
                    <a:pt x="76615" y="13926"/>
                  </a:lnTo>
                  <a:lnTo>
                    <a:pt x="76104" y="14245"/>
                  </a:lnTo>
                  <a:lnTo>
                    <a:pt x="75602" y="14573"/>
                  </a:lnTo>
                  <a:lnTo>
                    <a:pt x="75110" y="14911"/>
                  </a:lnTo>
                  <a:lnTo>
                    <a:pt x="74627" y="15258"/>
                  </a:lnTo>
                  <a:lnTo>
                    <a:pt x="74145" y="15615"/>
                  </a:lnTo>
                  <a:lnTo>
                    <a:pt x="73672" y="15972"/>
                  </a:lnTo>
                  <a:lnTo>
                    <a:pt x="73199" y="16349"/>
                  </a:lnTo>
                  <a:lnTo>
                    <a:pt x="72745" y="16725"/>
                  </a:lnTo>
                  <a:lnTo>
                    <a:pt x="72292" y="17121"/>
                  </a:lnTo>
                  <a:lnTo>
                    <a:pt x="71848" y="17516"/>
                  </a:lnTo>
                  <a:lnTo>
                    <a:pt x="71413" y="17931"/>
                  </a:lnTo>
                  <a:lnTo>
                    <a:pt x="70989" y="18346"/>
                  </a:lnTo>
                  <a:lnTo>
                    <a:pt x="70574" y="18771"/>
                  </a:lnTo>
                  <a:lnTo>
                    <a:pt x="70159" y="19195"/>
                  </a:lnTo>
                  <a:lnTo>
                    <a:pt x="69754" y="19639"/>
                  </a:lnTo>
                  <a:lnTo>
                    <a:pt x="69368" y="20083"/>
                  </a:lnTo>
                  <a:lnTo>
                    <a:pt x="68982" y="20546"/>
                  </a:lnTo>
                  <a:lnTo>
                    <a:pt x="68605" y="21010"/>
                  </a:lnTo>
                  <a:lnTo>
                    <a:pt x="68238" y="21473"/>
                  </a:lnTo>
                  <a:lnTo>
                    <a:pt x="67881" y="21955"/>
                  </a:lnTo>
                  <a:lnTo>
                    <a:pt x="67534" y="22438"/>
                  </a:lnTo>
                  <a:lnTo>
                    <a:pt x="67187" y="22930"/>
                  </a:lnTo>
                  <a:lnTo>
                    <a:pt x="66858" y="23432"/>
                  </a:lnTo>
                  <a:lnTo>
                    <a:pt x="66540" y="23934"/>
                  </a:lnTo>
                  <a:lnTo>
                    <a:pt x="66231" y="24455"/>
                  </a:lnTo>
                  <a:lnTo>
                    <a:pt x="65932" y="24966"/>
                  </a:lnTo>
                  <a:lnTo>
                    <a:pt x="65643" y="25497"/>
                  </a:lnTo>
                  <a:lnTo>
                    <a:pt x="65353" y="26028"/>
                  </a:lnTo>
                  <a:lnTo>
                    <a:pt x="65083" y="26568"/>
                  </a:lnTo>
                  <a:lnTo>
                    <a:pt x="64822" y="27109"/>
                  </a:lnTo>
                  <a:lnTo>
                    <a:pt x="64581" y="27659"/>
                  </a:lnTo>
                  <a:lnTo>
                    <a:pt x="64340" y="28209"/>
                  </a:lnTo>
                  <a:lnTo>
                    <a:pt x="64108" y="28778"/>
                  </a:lnTo>
                  <a:lnTo>
                    <a:pt x="63896" y="29338"/>
                  </a:lnTo>
                  <a:lnTo>
                    <a:pt x="63683" y="29907"/>
                  </a:lnTo>
                  <a:lnTo>
                    <a:pt x="63490" y="30486"/>
                  </a:lnTo>
                  <a:lnTo>
                    <a:pt x="63307" y="31075"/>
                  </a:lnTo>
                  <a:lnTo>
                    <a:pt x="0" y="31075"/>
                  </a:lnTo>
                  <a:lnTo>
                    <a:pt x="2249" y="1"/>
                  </a:lnTo>
                  <a:lnTo>
                    <a:pt x="132568" y="1"/>
                  </a:lnTo>
                  <a:lnTo>
                    <a:pt x="132568" y="31075"/>
                  </a:lnTo>
                  <a:lnTo>
                    <a:pt x="121490" y="31075"/>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21" name="Google Shape;421;p27"/>
            <p:cNvSpPr/>
            <p:nvPr/>
          </p:nvSpPr>
          <p:spPr>
            <a:xfrm>
              <a:off x="5214600" y="1776400"/>
              <a:ext cx="818400" cy="2497550"/>
            </a:xfrm>
            <a:custGeom>
              <a:avLst/>
              <a:gdLst/>
              <a:ahLst/>
              <a:cxnLst/>
              <a:rect l="l" t="t" r="r" b="b"/>
              <a:pathLst>
                <a:path w="32736" h="99902" fill="none" extrusionOk="0">
                  <a:moveTo>
                    <a:pt x="1" y="99901"/>
                  </a:moveTo>
                  <a:lnTo>
                    <a:pt x="1" y="0"/>
                  </a:lnTo>
                  <a:lnTo>
                    <a:pt x="32735" y="0"/>
                  </a:lnTo>
                  <a:lnTo>
                    <a:pt x="32735" y="99901"/>
                  </a:lnTo>
                  <a:lnTo>
                    <a:pt x="1" y="99901"/>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22" name="Google Shape;422;p27"/>
            <p:cNvSpPr/>
            <p:nvPr/>
          </p:nvSpPr>
          <p:spPr>
            <a:xfrm>
              <a:off x="6451550" y="3497050"/>
              <a:ext cx="511750" cy="776900"/>
            </a:xfrm>
            <a:custGeom>
              <a:avLst/>
              <a:gdLst/>
              <a:ahLst/>
              <a:cxnLst/>
              <a:rect l="l" t="t" r="r" b="b"/>
              <a:pathLst>
                <a:path w="20470" h="31076" fill="none" extrusionOk="0">
                  <a:moveTo>
                    <a:pt x="1" y="31075"/>
                  </a:moveTo>
                  <a:lnTo>
                    <a:pt x="1" y="1"/>
                  </a:lnTo>
                  <a:lnTo>
                    <a:pt x="20469" y="1"/>
                  </a:lnTo>
                  <a:lnTo>
                    <a:pt x="20469" y="31075"/>
                  </a:lnTo>
                  <a:lnTo>
                    <a:pt x="1" y="31075"/>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23" name="Google Shape;423;p27"/>
            <p:cNvSpPr/>
            <p:nvPr/>
          </p:nvSpPr>
          <p:spPr>
            <a:xfrm>
              <a:off x="6451550" y="4273925"/>
              <a:ext cx="25" cy="25"/>
            </a:xfrm>
            <a:custGeom>
              <a:avLst/>
              <a:gdLst/>
              <a:ahLst/>
              <a:cxnLst/>
              <a:rect l="l" t="t" r="r" b="b"/>
              <a:pathLst>
                <a:path w="1" h="1" fill="none" extrusionOk="0">
                  <a:moveTo>
                    <a:pt x="1" y="0"/>
                  </a:moveTo>
                  <a:lnTo>
                    <a:pt x="1" y="0"/>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24" name="Google Shape;424;p27"/>
            <p:cNvSpPr/>
            <p:nvPr/>
          </p:nvSpPr>
          <p:spPr>
            <a:xfrm>
              <a:off x="2187025" y="1357800"/>
              <a:ext cx="2032175" cy="1292950"/>
            </a:xfrm>
            <a:custGeom>
              <a:avLst/>
              <a:gdLst/>
              <a:ahLst/>
              <a:cxnLst/>
              <a:rect l="l" t="t" r="r" b="b"/>
              <a:pathLst>
                <a:path w="81287" h="51718" extrusionOk="0">
                  <a:moveTo>
                    <a:pt x="64543" y="16744"/>
                  </a:moveTo>
                  <a:lnTo>
                    <a:pt x="64543" y="34974"/>
                  </a:lnTo>
                  <a:lnTo>
                    <a:pt x="18124" y="34974"/>
                  </a:lnTo>
                  <a:lnTo>
                    <a:pt x="19581" y="16744"/>
                  </a:lnTo>
                  <a:close/>
                  <a:moveTo>
                    <a:pt x="4121" y="1"/>
                  </a:moveTo>
                  <a:lnTo>
                    <a:pt x="0" y="51717"/>
                  </a:lnTo>
                  <a:lnTo>
                    <a:pt x="81286" y="51717"/>
                  </a:lnTo>
                  <a:lnTo>
                    <a:pt x="81286"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25" name="Google Shape;425;p27"/>
            <p:cNvSpPr/>
            <p:nvPr/>
          </p:nvSpPr>
          <p:spPr>
            <a:xfrm>
              <a:off x="2187025" y="1357800"/>
              <a:ext cx="2032175" cy="1292950"/>
            </a:xfrm>
            <a:custGeom>
              <a:avLst/>
              <a:gdLst/>
              <a:ahLst/>
              <a:cxnLst/>
              <a:rect l="l" t="t" r="r" b="b"/>
              <a:pathLst>
                <a:path w="81287" h="51718" fill="none" extrusionOk="0">
                  <a:moveTo>
                    <a:pt x="81286" y="1"/>
                  </a:moveTo>
                  <a:lnTo>
                    <a:pt x="4121" y="1"/>
                  </a:lnTo>
                  <a:lnTo>
                    <a:pt x="0" y="51717"/>
                  </a:lnTo>
                  <a:lnTo>
                    <a:pt x="81286" y="51717"/>
                  </a:lnTo>
                  <a:lnTo>
                    <a:pt x="81286" y="1"/>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26" name="Google Shape;426;p27"/>
            <p:cNvSpPr/>
            <p:nvPr/>
          </p:nvSpPr>
          <p:spPr>
            <a:xfrm>
              <a:off x="2640100" y="1776400"/>
              <a:ext cx="1160500" cy="455750"/>
            </a:xfrm>
            <a:custGeom>
              <a:avLst/>
              <a:gdLst/>
              <a:ahLst/>
              <a:cxnLst/>
              <a:rect l="l" t="t" r="r" b="b"/>
              <a:pathLst>
                <a:path w="46420" h="18230" fill="none" extrusionOk="0">
                  <a:moveTo>
                    <a:pt x="46420" y="18230"/>
                  </a:moveTo>
                  <a:lnTo>
                    <a:pt x="1" y="18230"/>
                  </a:lnTo>
                  <a:lnTo>
                    <a:pt x="1458" y="0"/>
                  </a:lnTo>
                  <a:lnTo>
                    <a:pt x="46420" y="0"/>
                  </a:lnTo>
                  <a:lnTo>
                    <a:pt x="46420" y="18230"/>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27" name="Google Shape;427;p27"/>
            <p:cNvSpPr/>
            <p:nvPr/>
          </p:nvSpPr>
          <p:spPr>
            <a:xfrm>
              <a:off x="3800575" y="2232125"/>
              <a:ext cx="25" cy="25"/>
            </a:xfrm>
            <a:custGeom>
              <a:avLst/>
              <a:gdLst/>
              <a:ahLst/>
              <a:cxnLst/>
              <a:rect l="l" t="t" r="r" b="b"/>
              <a:pathLst>
                <a:path w="1" h="1" fill="none" extrusionOk="0">
                  <a:moveTo>
                    <a:pt x="1" y="1"/>
                  </a:moveTo>
                  <a:lnTo>
                    <a:pt x="1" y="1"/>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grpSp>
        <p:nvGrpSpPr>
          <p:cNvPr id="428" name="Google Shape;428;p27"/>
          <p:cNvGrpSpPr/>
          <p:nvPr/>
        </p:nvGrpSpPr>
        <p:grpSpPr>
          <a:xfrm>
            <a:off x="5247406" y="1281176"/>
            <a:ext cx="358532" cy="421198"/>
            <a:chOff x="1580325" y="238125"/>
            <a:chExt cx="4459350" cy="5238775"/>
          </a:xfrm>
        </p:grpSpPr>
        <p:sp>
          <p:nvSpPr>
            <p:cNvPr id="429" name="Google Shape;429;p27"/>
            <p:cNvSpPr/>
            <p:nvPr/>
          </p:nvSpPr>
          <p:spPr>
            <a:xfrm>
              <a:off x="1580325" y="1399700"/>
              <a:ext cx="4459350" cy="4077200"/>
            </a:xfrm>
            <a:custGeom>
              <a:avLst/>
              <a:gdLst/>
              <a:ahLst/>
              <a:cxnLst/>
              <a:rect l="l" t="t" r="r" b="b"/>
              <a:pathLst>
                <a:path w="178374" h="163088" extrusionOk="0">
                  <a:moveTo>
                    <a:pt x="80516" y="19704"/>
                  </a:moveTo>
                  <a:lnTo>
                    <a:pt x="81632" y="21135"/>
                  </a:lnTo>
                  <a:lnTo>
                    <a:pt x="82832" y="22697"/>
                  </a:lnTo>
                  <a:lnTo>
                    <a:pt x="84117" y="24374"/>
                  </a:lnTo>
                  <a:lnTo>
                    <a:pt x="85463" y="26167"/>
                  </a:lnTo>
                  <a:lnTo>
                    <a:pt x="86871" y="28052"/>
                  </a:lnTo>
                  <a:lnTo>
                    <a:pt x="88333" y="30029"/>
                  </a:lnTo>
                  <a:lnTo>
                    <a:pt x="89841" y="32099"/>
                  </a:lnTo>
                  <a:lnTo>
                    <a:pt x="91387" y="34246"/>
                  </a:lnTo>
                  <a:lnTo>
                    <a:pt x="96250" y="41062"/>
                  </a:lnTo>
                  <a:lnTo>
                    <a:pt x="101359" y="34423"/>
                  </a:lnTo>
                  <a:lnTo>
                    <a:pt x="102513" y="32938"/>
                  </a:lnTo>
                  <a:lnTo>
                    <a:pt x="103705" y="31391"/>
                  </a:lnTo>
                  <a:lnTo>
                    <a:pt x="104921" y="29845"/>
                  </a:lnTo>
                  <a:lnTo>
                    <a:pt x="106113" y="28329"/>
                  </a:lnTo>
                  <a:lnTo>
                    <a:pt x="106998" y="29460"/>
                  </a:lnTo>
                  <a:lnTo>
                    <a:pt x="107945" y="30676"/>
                  </a:lnTo>
                  <a:lnTo>
                    <a:pt x="108937" y="31968"/>
                  </a:lnTo>
                  <a:lnTo>
                    <a:pt x="109983" y="33345"/>
                  </a:lnTo>
                  <a:lnTo>
                    <a:pt x="111068" y="34792"/>
                  </a:lnTo>
                  <a:lnTo>
                    <a:pt x="112184" y="36308"/>
                  </a:lnTo>
                  <a:lnTo>
                    <a:pt x="113338" y="37892"/>
                  </a:lnTo>
                  <a:lnTo>
                    <a:pt x="114523" y="39539"/>
                  </a:lnTo>
                  <a:lnTo>
                    <a:pt x="115731" y="41247"/>
                  </a:lnTo>
                  <a:lnTo>
                    <a:pt x="116954" y="43009"/>
                  </a:lnTo>
                  <a:lnTo>
                    <a:pt x="117570" y="43909"/>
                  </a:lnTo>
                  <a:lnTo>
                    <a:pt x="118193" y="44825"/>
                  </a:lnTo>
                  <a:lnTo>
                    <a:pt x="118816" y="45756"/>
                  </a:lnTo>
                  <a:lnTo>
                    <a:pt x="119439" y="46694"/>
                  </a:lnTo>
                  <a:lnTo>
                    <a:pt x="120070" y="47641"/>
                  </a:lnTo>
                  <a:lnTo>
                    <a:pt x="120693" y="48602"/>
                  </a:lnTo>
                  <a:lnTo>
                    <a:pt x="121324" y="49572"/>
                  </a:lnTo>
                  <a:lnTo>
                    <a:pt x="121947" y="50557"/>
                  </a:lnTo>
                  <a:lnTo>
                    <a:pt x="122578" y="51549"/>
                  </a:lnTo>
                  <a:lnTo>
                    <a:pt x="123201" y="52549"/>
                  </a:lnTo>
                  <a:lnTo>
                    <a:pt x="123825" y="53557"/>
                  </a:lnTo>
                  <a:lnTo>
                    <a:pt x="124440" y="54573"/>
                  </a:lnTo>
                  <a:lnTo>
                    <a:pt x="125056" y="55596"/>
                  </a:lnTo>
                  <a:lnTo>
                    <a:pt x="125671" y="56635"/>
                  </a:lnTo>
                  <a:lnTo>
                    <a:pt x="126279" y="57673"/>
                  </a:lnTo>
                  <a:lnTo>
                    <a:pt x="126879" y="58712"/>
                  </a:lnTo>
                  <a:lnTo>
                    <a:pt x="127472" y="59766"/>
                  </a:lnTo>
                  <a:lnTo>
                    <a:pt x="128064" y="60828"/>
                  </a:lnTo>
                  <a:lnTo>
                    <a:pt x="128649" y="61890"/>
                  </a:lnTo>
                  <a:lnTo>
                    <a:pt x="129226" y="62951"/>
                  </a:lnTo>
                  <a:lnTo>
                    <a:pt x="129795" y="64021"/>
                  </a:lnTo>
                  <a:lnTo>
                    <a:pt x="130349" y="65098"/>
                  </a:lnTo>
                  <a:lnTo>
                    <a:pt x="130903" y="66175"/>
                  </a:lnTo>
                  <a:lnTo>
                    <a:pt x="131442" y="67260"/>
                  </a:lnTo>
                  <a:lnTo>
                    <a:pt x="131972" y="68345"/>
                  </a:lnTo>
                  <a:lnTo>
                    <a:pt x="132488" y="69430"/>
                  </a:lnTo>
                  <a:lnTo>
                    <a:pt x="132996" y="70514"/>
                  </a:lnTo>
                  <a:lnTo>
                    <a:pt x="133488" y="71599"/>
                  </a:lnTo>
                  <a:lnTo>
                    <a:pt x="133973" y="72692"/>
                  </a:lnTo>
                  <a:lnTo>
                    <a:pt x="134442" y="73777"/>
                  </a:lnTo>
                  <a:lnTo>
                    <a:pt x="134896" y="74869"/>
                  </a:lnTo>
                  <a:lnTo>
                    <a:pt x="135335" y="75954"/>
                  </a:lnTo>
                  <a:lnTo>
                    <a:pt x="135766" y="77039"/>
                  </a:lnTo>
                  <a:lnTo>
                    <a:pt x="136173" y="78124"/>
                  </a:lnTo>
                  <a:lnTo>
                    <a:pt x="136566" y="79209"/>
                  </a:lnTo>
                  <a:lnTo>
                    <a:pt x="136943" y="80286"/>
                  </a:lnTo>
                  <a:lnTo>
                    <a:pt x="137304" y="81363"/>
                  </a:lnTo>
                  <a:lnTo>
                    <a:pt x="137651" y="82440"/>
                  </a:lnTo>
                  <a:lnTo>
                    <a:pt x="137974" y="83509"/>
                  </a:lnTo>
                  <a:lnTo>
                    <a:pt x="138274" y="84571"/>
                  </a:lnTo>
                  <a:lnTo>
                    <a:pt x="138558" y="85633"/>
                  </a:lnTo>
                  <a:lnTo>
                    <a:pt x="138697" y="86164"/>
                  </a:lnTo>
                  <a:lnTo>
                    <a:pt x="138820" y="86687"/>
                  </a:lnTo>
                  <a:lnTo>
                    <a:pt x="138951" y="87218"/>
                  </a:lnTo>
                  <a:lnTo>
                    <a:pt x="139066" y="87741"/>
                  </a:lnTo>
                  <a:lnTo>
                    <a:pt x="139182" y="88264"/>
                  </a:lnTo>
                  <a:lnTo>
                    <a:pt x="139289" y="88780"/>
                  </a:lnTo>
                  <a:lnTo>
                    <a:pt x="115500" y="101959"/>
                  </a:lnTo>
                  <a:lnTo>
                    <a:pt x="115108" y="101267"/>
                  </a:lnTo>
                  <a:lnTo>
                    <a:pt x="114715" y="100567"/>
                  </a:lnTo>
                  <a:lnTo>
                    <a:pt x="114307" y="99874"/>
                  </a:lnTo>
                  <a:lnTo>
                    <a:pt x="113900" y="99182"/>
                  </a:lnTo>
                  <a:lnTo>
                    <a:pt x="113484" y="98489"/>
                  </a:lnTo>
                  <a:lnTo>
                    <a:pt x="113069" y="97797"/>
                  </a:lnTo>
                  <a:lnTo>
                    <a:pt x="112222" y="96420"/>
                  </a:lnTo>
                  <a:lnTo>
                    <a:pt x="111361" y="95050"/>
                  </a:lnTo>
                  <a:lnTo>
                    <a:pt x="110484" y="93696"/>
                  </a:lnTo>
                  <a:lnTo>
                    <a:pt x="109606" y="92350"/>
                  </a:lnTo>
                  <a:lnTo>
                    <a:pt x="108722" y="91034"/>
                  </a:lnTo>
                  <a:lnTo>
                    <a:pt x="107829" y="89726"/>
                  </a:lnTo>
                  <a:lnTo>
                    <a:pt x="106944" y="88449"/>
                  </a:lnTo>
                  <a:lnTo>
                    <a:pt x="106060" y="87195"/>
                  </a:lnTo>
                  <a:lnTo>
                    <a:pt x="105190" y="85971"/>
                  </a:lnTo>
                  <a:lnTo>
                    <a:pt x="104328" y="84779"/>
                  </a:lnTo>
                  <a:lnTo>
                    <a:pt x="103474" y="83617"/>
                  </a:lnTo>
                  <a:lnTo>
                    <a:pt x="102644" y="82494"/>
                  </a:lnTo>
                  <a:lnTo>
                    <a:pt x="101828" y="81409"/>
                  </a:lnTo>
                  <a:lnTo>
                    <a:pt x="101036" y="80370"/>
                  </a:lnTo>
                  <a:lnTo>
                    <a:pt x="100266" y="79370"/>
                  </a:lnTo>
                  <a:lnTo>
                    <a:pt x="99528" y="78416"/>
                  </a:lnTo>
                  <a:lnTo>
                    <a:pt x="98820" y="77508"/>
                  </a:lnTo>
                  <a:lnTo>
                    <a:pt x="98150" y="76662"/>
                  </a:lnTo>
                  <a:lnTo>
                    <a:pt x="97519" y="75862"/>
                  </a:lnTo>
                  <a:lnTo>
                    <a:pt x="96373" y="74438"/>
                  </a:lnTo>
                  <a:lnTo>
                    <a:pt x="95419" y="73269"/>
                  </a:lnTo>
                  <a:lnTo>
                    <a:pt x="94673" y="72369"/>
                  </a:lnTo>
                  <a:lnTo>
                    <a:pt x="94157" y="71761"/>
                  </a:lnTo>
                  <a:lnTo>
                    <a:pt x="93911" y="71469"/>
                  </a:lnTo>
                  <a:lnTo>
                    <a:pt x="89156" y="65898"/>
                  </a:lnTo>
                  <a:lnTo>
                    <a:pt x="84432" y="71499"/>
                  </a:lnTo>
                  <a:lnTo>
                    <a:pt x="83678" y="72407"/>
                  </a:lnTo>
                  <a:lnTo>
                    <a:pt x="82947" y="73307"/>
                  </a:lnTo>
                  <a:lnTo>
                    <a:pt x="82001" y="74484"/>
                  </a:lnTo>
                  <a:lnTo>
                    <a:pt x="80862" y="75908"/>
                  </a:lnTo>
                  <a:lnTo>
                    <a:pt x="79570" y="77562"/>
                  </a:lnTo>
                  <a:lnTo>
                    <a:pt x="78870" y="78470"/>
                  </a:lnTo>
                  <a:lnTo>
                    <a:pt x="78139" y="79424"/>
                  </a:lnTo>
                  <a:lnTo>
                    <a:pt x="77385" y="80424"/>
                  </a:lnTo>
                  <a:lnTo>
                    <a:pt x="76600" y="81471"/>
                  </a:lnTo>
                  <a:lnTo>
                    <a:pt x="75792" y="82563"/>
                  </a:lnTo>
                  <a:lnTo>
                    <a:pt x="74969" y="83686"/>
                  </a:lnTo>
                  <a:lnTo>
                    <a:pt x="74122" y="84848"/>
                  </a:lnTo>
                  <a:lnTo>
                    <a:pt x="73268" y="86048"/>
                  </a:lnTo>
                  <a:lnTo>
                    <a:pt x="72399" y="87272"/>
                  </a:lnTo>
                  <a:lnTo>
                    <a:pt x="71522" y="88526"/>
                  </a:lnTo>
                  <a:lnTo>
                    <a:pt x="70645" y="89811"/>
                  </a:lnTo>
                  <a:lnTo>
                    <a:pt x="69768" y="91111"/>
                  </a:lnTo>
                  <a:lnTo>
                    <a:pt x="68891" y="92434"/>
                  </a:lnTo>
                  <a:lnTo>
                    <a:pt x="68014" y="93781"/>
                  </a:lnTo>
                  <a:lnTo>
                    <a:pt x="67144" y="95135"/>
                  </a:lnTo>
                  <a:lnTo>
                    <a:pt x="66290" y="96504"/>
                  </a:lnTo>
                  <a:lnTo>
                    <a:pt x="65444" y="97882"/>
                  </a:lnTo>
                  <a:lnTo>
                    <a:pt x="65028" y="98574"/>
                  </a:lnTo>
                  <a:lnTo>
                    <a:pt x="64621" y="99266"/>
                  </a:lnTo>
                  <a:lnTo>
                    <a:pt x="64213" y="99959"/>
                  </a:lnTo>
                  <a:lnTo>
                    <a:pt x="63813" y="100659"/>
                  </a:lnTo>
                  <a:lnTo>
                    <a:pt x="63420" y="101351"/>
                  </a:lnTo>
                  <a:lnTo>
                    <a:pt x="63028" y="102052"/>
                  </a:lnTo>
                  <a:lnTo>
                    <a:pt x="43447" y="91203"/>
                  </a:lnTo>
                  <a:lnTo>
                    <a:pt x="43386" y="90688"/>
                  </a:lnTo>
                  <a:lnTo>
                    <a:pt x="43332" y="90165"/>
                  </a:lnTo>
                  <a:lnTo>
                    <a:pt x="43293" y="89626"/>
                  </a:lnTo>
                  <a:lnTo>
                    <a:pt x="43270" y="89064"/>
                  </a:lnTo>
                  <a:lnTo>
                    <a:pt x="43247" y="88464"/>
                  </a:lnTo>
                  <a:lnTo>
                    <a:pt x="43239" y="87810"/>
                  </a:lnTo>
                  <a:lnTo>
                    <a:pt x="43232" y="87102"/>
                  </a:lnTo>
                  <a:lnTo>
                    <a:pt x="43232" y="86325"/>
                  </a:lnTo>
                  <a:lnTo>
                    <a:pt x="43239" y="85848"/>
                  </a:lnTo>
                  <a:lnTo>
                    <a:pt x="43270" y="85325"/>
                  </a:lnTo>
                  <a:lnTo>
                    <a:pt x="43316" y="84756"/>
                  </a:lnTo>
                  <a:lnTo>
                    <a:pt x="43347" y="84448"/>
                  </a:lnTo>
                  <a:lnTo>
                    <a:pt x="43386" y="84140"/>
                  </a:lnTo>
                  <a:lnTo>
                    <a:pt x="43424" y="83809"/>
                  </a:lnTo>
                  <a:lnTo>
                    <a:pt x="43478" y="83471"/>
                  </a:lnTo>
                  <a:lnTo>
                    <a:pt x="43532" y="83125"/>
                  </a:lnTo>
                  <a:lnTo>
                    <a:pt x="43601" y="82763"/>
                  </a:lnTo>
                  <a:lnTo>
                    <a:pt x="43670" y="82386"/>
                  </a:lnTo>
                  <a:lnTo>
                    <a:pt x="43747" y="81994"/>
                  </a:lnTo>
                  <a:lnTo>
                    <a:pt x="43840" y="81594"/>
                  </a:lnTo>
                  <a:lnTo>
                    <a:pt x="43932" y="81178"/>
                  </a:lnTo>
                  <a:lnTo>
                    <a:pt x="44040" y="80747"/>
                  </a:lnTo>
                  <a:lnTo>
                    <a:pt x="44147" y="80309"/>
                  </a:lnTo>
                  <a:lnTo>
                    <a:pt x="44270" y="79855"/>
                  </a:lnTo>
                  <a:lnTo>
                    <a:pt x="44401" y="79385"/>
                  </a:lnTo>
                  <a:lnTo>
                    <a:pt x="44540" y="78901"/>
                  </a:lnTo>
                  <a:lnTo>
                    <a:pt x="44694" y="78408"/>
                  </a:lnTo>
                  <a:lnTo>
                    <a:pt x="44855" y="77893"/>
                  </a:lnTo>
                  <a:lnTo>
                    <a:pt x="45024" y="77370"/>
                  </a:lnTo>
                  <a:lnTo>
                    <a:pt x="45209" y="76831"/>
                  </a:lnTo>
                  <a:lnTo>
                    <a:pt x="45401" y="76269"/>
                  </a:lnTo>
                  <a:lnTo>
                    <a:pt x="45609" y="75700"/>
                  </a:lnTo>
                  <a:lnTo>
                    <a:pt x="45825" y="75115"/>
                  </a:lnTo>
                  <a:lnTo>
                    <a:pt x="46055" y="74515"/>
                  </a:lnTo>
                  <a:lnTo>
                    <a:pt x="46294" y="73900"/>
                  </a:lnTo>
                  <a:lnTo>
                    <a:pt x="46548" y="73269"/>
                  </a:lnTo>
                  <a:lnTo>
                    <a:pt x="46817" y="72623"/>
                  </a:lnTo>
                  <a:lnTo>
                    <a:pt x="47094" y="71953"/>
                  </a:lnTo>
                  <a:lnTo>
                    <a:pt x="47394" y="71276"/>
                  </a:lnTo>
                  <a:lnTo>
                    <a:pt x="47694" y="70584"/>
                  </a:lnTo>
                  <a:lnTo>
                    <a:pt x="48017" y="69868"/>
                  </a:lnTo>
                  <a:lnTo>
                    <a:pt x="48356" y="69137"/>
                  </a:lnTo>
                  <a:lnTo>
                    <a:pt x="48702" y="68391"/>
                  </a:lnTo>
                  <a:lnTo>
                    <a:pt x="49071" y="67629"/>
                  </a:lnTo>
                  <a:lnTo>
                    <a:pt x="49448" y="66852"/>
                  </a:lnTo>
                  <a:lnTo>
                    <a:pt x="49841" y="66052"/>
                  </a:lnTo>
                  <a:lnTo>
                    <a:pt x="50256" y="65244"/>
                  </a:lnTo>
                  <a:lnTo>
                    <a:pt x="50679" y="64406"/>
                  </a:lnTo>
                  <a:lnTo>
                    <a:pt x="51126" y="63559"/>
                  </a:lnTo>
                  <a:lnTo>
                    <a:pt x="51587" y="62690"/>
                  </a:lnTo>
                  <a:lnTo>
                    <a:pt x="52064" y="61805"/>
                  </a:lnTo>
                  <a:lnTo>
                    <a:pt x="52557" y="60897"/>
                  </a:lnTo>
                  <a:lnTo>
                    <a:pt x="53072" y="59982"/>
                  </a:lnTo>
                  <a:lnTo>
                    <a:pt x="53595" y="59035"/>
                  </a:lnTo>
                  <a:lnTo>
                    <a:pt x="54149" y="58073"/>
                  </a:lnTo>
                  <a:lnTo>
                    <a:pt x="54711" y="57096"/>
                  </a:lnTo>
                  <a:lnTo>
                    <a:pt x="55296" y="56104"/>
                  </a:lnTo>
                  <a:lnTo>
                    <a:pt x="55903" y="55081"/>
                  </a:lnTo>
                  <a:lnTo>
                    <a:pt x="56519" y="54050"/>
                  </a:lnTo>
                  <a:lnTo>
                    <a:pt x="57165" y="52988"/>
                  </a:lnTo>
                  <a:lnTo>
                    <a:pt x="57827" y="51918"/>
                  </a:lnTo>
                  <a:lnTo>
                    <a:pt x="58512" y="50818"/>
                  </a:lnTo>
                  <a:lnTo>
                    <a:pt x="59212" y="49703"/>
                  </a:lnTo>
                  <a:lnTo>
                    <a:pt x="59935" y="48572"/>
                  </a:lnTo>
                  <a:lnTo>
                    <a:pt x="60674" y="47410"/>
                  </a:lnTo>
                  <a:lnTo>
                    <a:pt x="61443" y="46233"/>
                  </a:lnTo>
                  <a:lnTo>
                    <a:pt x="62228" y="45040"/>
                  </a:lnTo>
                  <a:lnTo>
                    <a:pt x="63036" y="43817"/>
                  </a:lnTo>
                  <a:lnTo>
                    <a:pt x="63867" y="42578"/>
                  </a:lnTo>
                  <a:lnTo>
                    <a:pt x="65036" y="40855"/>
                  </a:lnTo>
                  <a:lnTo>
                    <a:pt x="66198" y="39162"/>
                  </a:lnTo>
                  <a:lnTo>
                    <a:pt x="67360" y="37485"/>
                  </a:lnTo>
                  <a:lnTo>
                    <a:pt x="68514" y="35846"/>
                  </a:lnTo>
                  <a:lnTo>
                    <a:pt x="69652" y="34246"/>
                  </a:lnTo>
                  <a:lnTo>
                    <a:pt x="70783" y="32676"/>
                  </a:lnTo>
                  <a:lnTo>
                    <a:pt x="71891" y="31145"/>
                  </a:lnTo>
                  <a:lnTo>
                    <a:pt x="72976" y="29660"/>
                  </a:lnTo>
                  <a:lnTo>
                    <a:pt x="74038" y="28221"/>
                  </a:lnTo>
                  <a:lnTo>
                    <a:pt x="75077" y="26836"/>
                  </a:lnTo>
                  <a:lnTo>
                    <a:pt x="76077" y="25498"/>
                  </a:lnTo>
                  <a:lnTo>
                    <a:pt x="77046" y="24213"/>
                  </a:lnTo>
                  <a:lnTo>
                    <a:pt x="77977" y="22989"/>
                  </a:lnTo>
                  <a:lnTo>
                    <a:pt x="78870" y="21828"/>
                  </a:lnTo>
                  <a:lnTo>
                    <a:pt x="80516" y="19704"/>
                  </a:lnTo>
                  <a:close/>
                  <a:moveTo>
                    <a:pt x="89218" y="85410"/>
                  </a:moveTo>
                  <a:lnTo>
                    <a:pt x="90056" y="86479"/>
                  </a:lnTo>
                  <a:lnTo>
                    <a:pt x="90934" y="87626"/>
                  </a:lnTo>
                  <a:lnTo>
                    <a:pt x="91849" y="88826"/>
                  </a:lnTo>
                  <a:lnTo>
                    <a:pt x="92795" y="90088"/>
                  </a:lnTo>
                  <a:lnTo>
                    <a:pt x="93773" y="91403"/>
                  </a:lnTo>
                  <a:lnTo>
                    <a:pt x="94765" y="92773"/>
                  </a:lnTo>
                  <a:lnTo>
                    <a:pt x="95781" y="94181"/>
                  </a:lnTo>
                  <a:lnTo>
                    <a:pt x="96796" y="95627"/>
                  </a:lnTo>
                  <a:lnTo>
                    <a:pt x="97819" y="97104"/>
                  </a:lnTo>
                  <a:lnTo>
                    <a:pt x="98843" y="98612"/>
                  </a:lnTo>
                  <a:lnTo>
                    <a:pt x="99358" y="99374"/>
                  </a:lnTo>
                  <a:lnTo>
                    <a:pt x="99858" y="100144"/>
                  </a:lnTo>
                  <a:lnTo>
                    <a:pt x="100366" y="100921"/>
                  </a:lnTo>
                  <a:lnTo>
                    <a:pt x="100866" y="101698"/>
                  </a:lnTo>
                  <a:lnTo>
                    <a:pt x="101359" y="102475"/>
                  </a:lnTo>
                  <a:lnTo>
                    <a:pt x="101851" y="103260"/>
                  </a:lnTo>
                  <a:lnTo>
                    <a:pt x="102336" y="104044"/>
                  </a:lnTo>
                  <a:lnTo>
                    <a:pt x="102813" y="104829"/>
                  </a:lnTo>
                  <a:lnTo>
                    <a:pt x="103282" y="105622"/>
                  </a:lnTo>
                  <a:lnTo>
                    <a:pt x="103744" y="106406"/>
                  </a:lnTo>
                  <a:lnTo>
                    <a:pt x="104190" y="107191"/>
                  </a:lnTo>
                  <a:lnTo>
                    <a:pt x="104636" y="107984"/>
                  </a:lnTo>
                  <a:lnTo>
                    <a:pt x="89187" y="116539"/>
                  </a:lnTo>
                  <a:lnTo>
                    <a:pt x="73892" y="108068"/>
                  </a:lnTo>
                  <a:lnTo>
                    <a:pt x="74338" y="107283"/>
                  </a:lnTo>
                  <a:lnTo>
                    <a:pt x="74784" y="106491"/>
                  </a:lnTo>
                  <a:lnTo>
                    <a:pt x="75246" y="105706"/>
                  </a:lnTo>
                  <a:lnTo>
                    <a:pt x="75715" y="104914"/>
                  </a:lnTo>
                  <a:lnTo>
                    <a:pt x="76192" y="104129"/>
                  </a:lnTo>
                  <a:lnTo>
                    <a:pt x="76669" y="103336"/>
                  </a:lnTo>
                  <a:lnTo>
                    <a:pt x="77162" y="102552"/>
                  </a:lnTo>
                  <a:lnTo>
                    <a:pt x="77654" y="101767"/>
                  </a:lnTo>
                  <a:lnTo>
                    <a:pt x="78146" y="100990"/>
                  </a:lnTo>
                  <a:lnTo>
                    <a:pt x="78646" y="100213"/>
                  </a:lnTo>
                  <a:lnTo>
                    <a:pt x="79154" y="99443"/>
                  </a:lnTo>
                  <a:lnTo>
                    <a:pt x="79654" y="98682"/>
                  </a:lnTo>
                  <a:lnTo>
                    <a:pt x="80678" y="97166"/>
                  </a:lnTo>
                  <a:lnTo>
                    <a:pt x="81693" y="95681"/>
                  </a:lnTo>
                  <a:lnTo>
                    <a:pt x="82709" y="94227"/>
                  </a:lnTo>
                  <a:lnTo>
                    <a:pt x="83709" y="92811"/>
                  </a:lnTo>
                  <a:lnTo>
                    <a:pt x="84701" y="91442"/>
                  </a:lnTo>
                  <a:lnTo>
                    <a:pt x="85671" y="90118"/>
                  </a:lnTo>
                  <a:lnTo>
                    <a:pt x="86610" y="88849"/>
                  </a:lnTo>
                  <a:lnTo>
                    <a:pt x="87517" y="87633"/>
                  </a:lnTo>
                  <a:lnTo>
                    <a:pt x="88395" y="86487"/>
                  </a:lnTo>
                  <a:lnTo>
                    <a:pt x="89218" y="85410"/>
                  </a:lnTo>
                  <a:close/>
                  <a:moveTo>
                    <a:pt x="23266" y="94219"/>
                  </a:moveTo>
                  <a:lnTo>
                    <a:pt x="77816" y="124441"/>
                  </a:lnTo>
                  <a:lnTo>
                    <a:pt x="49502" y="124441"/>
                  </a:lnTo>
                  <a:lnTo>
                    <a:pt x="16703" y="106714"/>
                  </a:lnTo>
                  <a:lnTo>
                    <a:pt x="23266" y="94219"/>
                  </a:lnTo>
                  <a:close/>
                  <a:moveTo>
                    <a:pt x="155108" y="94219"/>
                  </a:moveTo>
                  <a:lnTo>
                    <a:pt x="161671" y="106714"/>
                  </a:lnTo>
                  <a:lnTo>
                    <a:pt x="128872" y="124441"/>
                  </a:lnTo>
                  <a:lnTo>
                    <a:pt x="100559" y="124441"/>
                  </a:lnTo>
                  <a:lnTo>
                    <a:pt x="155108" y="94219"/>
                  </a:lnTo>
                  <a:close/>
                  <a:moveTo>
                    <a:pt x="162625" y="136866"/>
                  </a:moveTo>
                  <a:lnTo>
                    <a:pt x="162625" y="150669"/>
                  </a:lnTo>
                  <a:lnTo>
                    <a:pt x="16042" y="150669"/>
                  </a:lnTo>
                  <a:lnTo>
                    <a:pt x="16042" y="136866"/>
                  </a:lnTo>
                  <a:close/>
                  <a:moveTo>
                    <a:pt x="80516" y="0"/>
                  </a:moveTo>
                  <a:lnTo>
                    <a:pt x="75730" y="5786"/>
                  </a:lnTo>
                  <a:lnTo>
                    <a:pt x="75100" y="6555"/>
                  </a:lnTo>
                  <a:lnTo>
                    <a:pt x="74461" y="7348"/>
                  </a:lnTo>
                  <a:lnTo>
                    <a:pt x="73622" y="8387"/>
                  </a:lnTo>
                  <a:lnTo>
                    <a:pt x="72607" y="9664"/>
                  </a:lnTo>
                  <a:lnTo>
                    <a:pt x="71414" y="11172"/>
                  </a:lnTo>
                  <a:lnTo>
                    <a:pt x="70076" y="12887"/>
                  </a:lnTo>
                  <a:lnTo>
                    <a:pt x="68598" y="14796"/>
                  </a:lnTo>
                  <a:lnTo>
                    <a:pt x="67006" y="16888"/>
                  </a:lnTo>
                  <a:lnTo>
                    <a:pt x="66159" y="18004"/>
                  </a:lnTo>
                  <a:lnTo>
                    <a:pt x="65298" y="19158"/>
                  </a:lnTo>
                  <a:lnTo>
                    <a:pt x="64405" y="20350"/>
                  </a:lnTo>
                  <a:lnTo>
                    <a:pt x="63497" y="21582"/>
                  </a:lnTo>
                  <a:lnTo>
                    <a:pt x="62566" y="22843"/>
                  </a:lnTo>
                  <a:lnTo>
                    <a:pt x="61620" y="24144"/>
                  </a:lnTo>
                  <a:lnTo>
                    <a:pt x="60651" y="25475"/>
                  </a:lnTo>
                  <a:lnTo>
                    <a:pt x="59673" y="26836"/>
                  </a:lnTo>
                  <a:lnTo>
                    <a:pt x="58689" y="28229"/>
                  </a:lnTo>
                  <a:lnTo>
                    <a:pt x="57688" y="29645"/>
                  </a:lnTo>
                  <a:lnTo>
                    <a:pt x="56681" y="31091"/>
                  </a:lnTo>
                  <a:lnTo>
                    <a:pt x="55665" y="32561"/>
                  </a:lnTo>
                  <a:lnTo>
                    <a:pt x="54642" y="34046"/>
                  </a:lnTo>
                  <a:lnTo>
                    <a:pt x="53618" y="35561"/>
                  </a:lnTo>
                  <a:lnTo>
                    <a:pt x="52303" y="37523"/>
                  </a:lnTo>
                  <a:lnTo>
                    <a:pt x="51033" y="39462"/>
                  </a:lnTo>
                  <a:lnTo>
                    <a:pt x="49795" y="41370"/>
                  </a:lnTo>
                  <a:lnTo>
                    <a:pt x="48594" y="43255"/>
                  </a:lnTo>
                  <a:lnTo>
                    <a:pt x="47433" y="45109"/>
                  </a:lnTo>
                  <a:lnTo>
                    <a:pt x="46317" y="46933"/>
                  </a:lnTo>
                  <a:lnTo>
                    <a:pt x="45771" y="47833"/>
                  </a:lnTo>
                  <a:lnTo>
                    <a:pt x="45232" y="48733"/>
                  </a:lnTo>
                  <a:lnTo>
                    <a:pt x="44701" y="49618"/>
                  </a:lnTo>
                  <a:lnTo>
                    <a:pt x="44186" y="50503"/>
                  </a:lnTo>
                  <a:lnTo>
                    <a:pt x="43678" y="51372"/>
                  </a:lnTo>
                  <a:lnTo>
                    <a:pt x="43186" y="52242"/>
                  </a:lnTo>
                  <a:lnTo>
                    <a:pt x="42693" y="53096"/>
                  </a:lnTo>
                  <a:lnTo>
                    <a:pt x="42216" y="53950"/>
                  </a:lnTo>
                  <a:lnTo>
                    <a:pt x="41747" y="54796"/>
                  </a:lnTo>
                  <a:lnTo>
                    <a:pt x="41293" y="55635"/>
                  </a:lnTo>
                  <a:lnTo>
                    <a:pt x="40847" y="56465"/>
                  </a:lnTo>
                  <a:lnTo>
                    <a:pt x="40408" y="57289"/>
                  </a:lnTo>
                  <a:lnTo>
                    <a:pt x="39977" y="58104"/>
                  </a:lnTo>
                  <a:lnTo>
                    <a:pt x="39554" y="58912"/>
                  </a:lnTo>
                  <a:lnTo>
                    <a:pt x="39146" y="59720"/>
                  </a:lnTo>
                  <a:lnTo>
                    <a:pt x="38746" y="60512"/>
                  </a:lnTo>
                  <a:lnTo>
                    <a:pt x="38354" y="61297"/>
                  </a:lnTo>
                  <a:lnTo>
                    <a:pt x="37977" y="62082"/>
                  </a:lnTo>
                  <a:lnTo>
                    <a:pt x="37607" y="62851"/>
                  </a:lnTo>
                  <a:lnTo>
                    <a:pt x="37246" y="63621"/>
                  </a:lnTo>
                  <a:lnTo>
                    <a:pt x="36892" y="64375"/>
                  </a:lnTo>
                  <a:lnTo>
                    <a:pt x="36553" y="65129"/>
                  </a:lnTo>
                  <a:lnTo>
                    <a:pt x="36223" y="65875"/>
                  </a:lnTo>
                  <a:lnTo>
                    <a:pt x="35899" y="66614"/>
                  </a:lnTo>
                  <a:lnTo>
                    <a:pt x="35592" y="67337"/>
                  </a:lnTo>
                  <a:lnTo>
                    <a:pt x="35292" y="68060"/>
                  </a:lnTo>
                  <a:lnTo>
                    <a:pt x="34999" y="68776"/>
                  </a:lnTo>
                  <a:lnTo>
                    <a:pt x="34715" y="69483"/>
                  </a:lnTo>
                  <a:lnTo>
                    <a:pt x="34445" y="70184"/>
                  </a:lnTo>
                  <a:lnTo>
                    <a:pt x="34176" y="70876"/>
                  </a:lnTo>
                  <a:lnTo>
                    <a:pt x="33930" y="71561"/>
                  </a:lnTo>
                  <a:lnTo>
                    <a:pt x="33684" y="72238"/>
                  </a:lnTo>
                  <a:lnTo>
                    <a:pt x="33453" y="72915"/>
                  </a:lnTo>
                  <a:lnTo>
                    <a:pt x="33230" y="73577"/>
                  </a:lnTo>
                  <a:lnTo>
                    <a:pt x="33014" y="74231"/>
                  </a:lnTo>
                  <a:lnTo>
                    <a:pt x="32814" y="74877"/>
                  </a:lnTo>
                  <a:lnTo>
                    <a:pt x="32614" y="75523"/>
                  </a:lnTo>
                  <a:lnTo>
                    <a:pt x="32430" y="76154"/>
                  </a:lnTo>
                  <a:lnTo>
                    <a:pt x="32260" y="76785"/>
                  </a:lnTo>
                  <a:lnTo>
                    <a:pt x="32099" y="77400"/>
                  </a:lnTo>
                  <a:lnTo>
                    <a:pt x="31937" y="78016"/>
                  </a:lnTo>
                  <a:lnTo>
                    <a:pt x="31799" y="78616"/>
                  </a:lnTo>
                  <a:lnTo>
                    <a:pt x="31660" y="79216"/>
                  </a:lnTo>
                  <a:lnTo>
                    <a:pt x="31537" y="79801"/>
                  </a:lnTo>
                  <a:lnTo>
                    <a:pt x="31422" y="80386"/>
                  </a:lnTo>
                  <a:lnTo>
                    <a:pt x="31322" y="80955"/>
                  </a:lnTo>
                  <a:lnTo>
                    <a:pt x="31222" y="81524"/>
                  </a:lnTo>
                  <a:lnTo>
                    <a:pt x="31137" y="82086"/>
                  </a:lnTo>
                  <a:lnTo>
                    <a:pt x="31060" y="82640"/>
                  </a:lnTo>
                  <a:lnTo>
                    <a:pt x="30998" y="83179"/>
                  </a:lnTo>
                  <a:lnTo>
                    <a:pt x="30945" y="83717"/>
                  </a:lnTo>
                  <a:lnTo>
                    <a:pt x="30898" y="84248"/>
                  </a:lnTo>
                  <a:lnTo>
                    <a:pt x="18181" y="77200"/>
                  </a:lnTo>
                  <a:lnTo>
                    <a:pt x="0" y="111807"/>
                  </a:lnTo>
                  <a:lnTo>
                    <a:pt x="23382" y="124441"/>
                  </a:lnTo>
                  <a:lnTo>
                    <a:pt x="3624" y="124441"/>
                  </a:lnTo>
                  <a:lnTo>
                    <a:pt x="3624" y="163087"/>
                  </a:lnTo>
                  <a:lnTo>
                    <a:pt x="175050" y="163087"/>
                  </a:lnTo>
                  <a:lnTo>
                    <a:pt x="175050" y="124441"/>
                  </a:lnTo>
                  <a:lnTo>
                    <a:pt x="154992" y="124441"/>
                  </a:lnTo>
                  <a:lnTo>
                    <a:pt x="178374" y="111807"/>
                  </a:lnTo>
                  <a:lnTo>
                    <a:pt x="160193" y="77200"/>
                  </a:lnTo>
                  <a:lnTo>
                    <a:pt x="150576" y="82532"/>
                  </a:lnTo>
                  <a:lnTo>
                    <a:pt x="150376" y="81794"/>
                  </a:lnTo>
                  <a:lnTo>
                    <a:pt x="150168" y="81055"/>
                  </a:lnTo>
                  <a:lnTo>
                    <a:pt x="149961" y="80309"/>
                  </a:lnTo>
                  <a:lnTo>
                    <a:pt x="149738" y="79570"/>
                  </a:lnTo>
                  <a:lnTo>
                    <a:pt x="149507" y="78824"/>
                  </a:lnTo>
                  <a:lnTo>
                    <a:pt x="149276" y="78085"/>
                  </a:lnTo>
                  <a:lnTo>
                    <a:pt x="149030" y="77339"/>
                  </a:lnTo>
                  <a:lnTo>
                    <a:pt x="148783" y="76593"/>
                  </a:lnTo>
                  <a:lnTo>
                    <a:pt x="148522" y="75846"/>
                  </a:lnTo>
                  <a:lnTo>
                    <a:pt x="148260" y="75100"/>
                  </a:lnTo>
                  <a:lnTo>
                    <a:pt x="147991" y="74354"/>
                  </a:lnTo>
                  <a:lnTo>
                    <a:pt x="147714" y="73607"/>
                  </a:lnTo>
                  <a:lnTo>
                    <a:pt x="147437" y="72861"/>
                  </a:lnTo>
                  <a:lnTo>
                    <a:pt x="147145" y="72115"/>
                  </a:lnTo>
                  <a:lnTo>
                    <a:pt x="146852" y="71368"/>
                  </a:lnTo>
                  <a:lnTo>
                    <a:pt x="146552" y="70622"/>
                  </a:lnTo>
                  <a:lnTo>
                    <a:pt x="146245" y="69876"/>
                  </a:lnTo>
                  <a:lnTo>
                    <a:pt x="145937" y="69130"/>
                  </a:lnTo>
                  <a:lnTo>
                    <a:pt x="145614" y="68391"/>
                  </a:lnTo>
                  <a:lnTo>
                    <a:pt x="145290" y="67645"/>
                  </a:lnTo>
                  <a:lnTo>
                    <a:pt x="144967" y="66898"/>
                  </a:lnTo>
                  <a:lnTo>
                    <a:pt x="144637" y="66160"/>
                  </a:lnTo>
                  <a:lnTo>
                    <a:pt x="144298" y="65421"/>
                  </a:lnTo>
                  <a:lnTo>
                    <a:pt x="143952" y="64683"/>
                  </a:lnTo>
                  <a:lnTo>
                    <a:pt x="143259" y="63205"/>
                  </a:lnTo>
                  <a:lnTo>
                    <a:pt x="142544" y="61736"/>
                  </a:lnTo>
                  <a:lnTo>
                    <a:pt x="141813" y="60274"/>
                  </a:lnTo>
                  <a:lnTo>
                    <a:pt x="141067" y="58812"/>
                  </a:lnTo>
                  <a:lnTo>
                    <a:pt x="140305" y="57366"/>
                  </a:lnTo>
                  <a:lnTo>
                    <a:pt x="139536" y="55927"/>
                  </a:lnTo>
                  <a:lnTo>
                    <a:pt x="138751" y="54504"/>
                  </a:lnTo>
                  <a:lnTo>
                    <a:pt x="137958" y="53088"/>
                  </a:lnTo>
                  <a:lnTo>
                    <a:pt x="137158" y="51680"/>
                  </a:lnTo>
                  <a:lnTo>
                    <a:pt x="136350" y="50287"/>
                  </a:lnTo>
                  <a:lnTo>
                    <a:pt x="135535" y="48910"/>
                  </a:lnTo>
                  <a:lnTo>
                    <a:pt x="134711" y="47541"/>
                  </a:lnTo>
                  <a:lnTo>
                    <a:pt x="133888" y="46194"/>
                  </a:lnTo>
                  <a:lnTo>
                    <a:pt x="133057" y="44855"/>
                  </a:lnTo>
                  <a:lnTo>
                    <a:pt x="132226" y="43540"/>
                  </a:lnTo>
                  <a:lnTo>
                    <a:pt x="131395" y="42240"/>
                  </a:lnTo>
                  <a:lnTo>
                    <a:pt x="130564" y="40962"/>
                  </a:lnTo>
                  <a:lnTo>
                    <a:pt x="129734" y="39701"/>
                  </a:lnTo>
                  <a:lnTo>
                    <a:pt x="128910" y="38462"/>
                  </a:lnTo>
                  <a:lnTo>
                    <a:pt x="128087" y="37239"/>
                  </a:lnTo>
                  <a:lnTo>
                    <a:pt x="127264" y="36038"/>
                  </a:lnTo>
                  <a:lnTo>
                    <a:pt x="126456" y="34861"/>
                  </a:lnTo>
                  <a:lnTo>
                    <a:pt x="125648" y="33715"/>
                  </a:lnTo>
                  <a:lnTo>
                    <a:pt x="124856" y="32584"/>
                  </a:lnTo>
                  <a:lnTo>
                    <a:pt x="124071" y="31484"/>
                  </a:lnTo>
                  <a:lnTo>
                    <a:pt x="123294" y="30406"/>
                  </a:lnTo>
                  <a:lnTo>
                    <a:pt x="122532" y="29352"/>
                  </a:lnTo>
                  <a:lnTo>
                    <a:pt x="121778" y="28337"/>
                  </a:lnTo>
                  <a:lnTo>
                    <a:pt x="121040" y="27344"/>
                  </a:lnTo>
                  <a:lnTo>
                    <a:pt x="120324" y="26382"/>
                  </a:lnTo>
                  <a:lnTo>
                    <a:pt x="119616" y="25444"/>
                  </a:lnTo>
                  <a:lnTo>
                    <a:pt x="118931" y="24544"/>
                  </a:lnTo>
                  <a:lnTo>
                    <a:pt x="117616" y="22836"/>
                  </a:lnTo>
                  <a:lnTo>
                    <a:pt x="116385" y="21266"/>
                  </a:lnTo>
                  <a:lnTo>
                    <a:pt x="115254" y="19835"/>
                  </a:lnTo>
                  <a:lnTo>
                    <a:pt x="114223" y="18558"/>
                  </a:lnTo>
                  <a:lnTo>
                    <a:pt x="113300" y="17427"/>
                  </a:lnTo>
                  <a:lnTo>
                    <a:pt x="112507" y="16465"/>
                  </a:lnTo>
                  <a:lnTo>
                    <a:pt x="111838" y="15673"/>
                  </a:lnTo>
                  <a:lnTo>
                    <a:pt x="111314" y="15049"/>
                  </a:lnTo>
                  <a:lnTo>
                    <a:pt x="110730" y="14365"/>
                  </a:lnTo>
                  <a:lnTo>
                    <a:pt x="105844" y="8748"/>
                  </a:lnTo>
                  <a:lnTo>
                    <a:pt x="101189" y="14557"/>
                  </a:lnTo>
                  <a:lnTo>
                    <a:pt x="99828" y="16265"/>
                  </a:lnTo>
                  <a:lnTo>
                    <a:pt x="98373" y="18096"/>
                  </a:lnTo>
                  <a:lnTo>
                    <a:pt x="96612" y="20327"/>
                  </a:lnTo>
                  <a:lnTo>
                    <a:pt x="95442" y="18758"/>
                  </a:lnTo>
                  <a:lnTo>
                    <a:pt x="94311" y="17265"/>
                  </a:lnTo>
                  <a:lnTo>
                    <a:pt x="93234" y="15842"/>
                  </a:lnTo>
                  <a:lnTo>
                    <a:pt x="92203" y="14495"/>
                  </a:lnTo>
                  <a:lnTo>
                    <a:pt x="91226" y="13234"/>
                  </a:lnTo>
                  <a:lnTo>
                    <a:pt x="90310" y="12057"/>
                  </a:lnTo>
                  <a:lnTo>
                    <a:pt x="89456" y="10964"/>
                  </a:lnTo>
                  <a:lnTo>
                    <a:pt x="88672" y="9971"/>
                  </a:lnTo>
                  <a:lnTo>
                    <a:pt x="87317" y="8263"/>
                  </a:lnTo>
                  <a:lnTo>
                    <a:pt x="86286" y="6979"/>
                  </a:lnTo>
                  <a:lnTo>
                    <a:pt x="85602" y="6148"/>
                  </a:lnTo>
                  <a:lnTo>
                    <a:pt x="85302" y="5786"/>
                  </a:lnTo>
                  <a:lnTo>
                    <a:pt x="80516"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30" name="Google Shape;430;p27"/>
            <p:cNvSpPr/>
            <p:nvPr/>
          </p:nvSpPr>
          <p:spPr>
            <a:xfrm>
              <a:off x="1580325" y="1399700"/>
              <a:ext cx="4459350" cy="4077200"/>
            </a:xfrm>
            <a:custGeom>
              <a:avLst/>
              <a:gdLst/>
              <a:ahLst/>
              <a:cxnLst/>
              <a:rect l="l" t="t" r="r" b="b"/>
              <a:pathLst>
                <a:path w="178374" h="163088" fill="none" extrusionOk="0">
                  <a:moveTo>
                    <a:pt x="178374" y="111807"/>
                  </a:moveTo>
                  <a:lnTo>
                    <a:pt x="160193" y="77200"/>
                  </a:lnTo>
                  <a:lnTo>
                    <a:pt x="150576" y="82532"/>
                  </a:lnTo>
                  <a:lnTo>
                    <a:pt x="150576" y="82532"/>
                  </a:lnTo>
                  <a:lnTo>
                    <a:pt x="150376" y="81794"/>
                  </a:lnTo>
                  <a:lnTo>
                    <a:pt x="150168" y="81055"/>
                  </a:lnTo>
                  <a:lnTo>
                    <a:pt x="149961" y="80309"/>
                  </a:lnTo>
                  <a:lnTo>
                    <a:pt x="149738" y="79570"/>
                  </a:lnTo>
                  <a:lnTo>
                    <a:pt x="149507" y="78824"/>
                  </a:lnTo>
                  <a:lnTo>
                    <a:pt x="149276" y="78085"/>
                  </a:lnTo>
                  <a:lnTo>
                    <a:pt x="149030" y="77339"/>
                  </a:lnTo>
                  <a:lnTo>
                    <a:pt x="148783" y="76593"/>
                  </a:lnTo>
                  <a:lnTo>
                    <a:pt x="148522" y="75846"/>
                  </a:lnTo>
                  <a:lnTo>
                    <a:pt x="148260" y="75100"/>
                  </a:lnTo>
                  <a:lnTo>
                    <a:pt x="147991" y="74354"/>
                  </a:lnTo>
                  <a:lnTo>
                    <a:pt x="147714" y="73607"/>
                  </a:lnTo>
                  <a:lnTo>
                    <a:pt x="147437" y="72861"/>
                  </a:lnTo>
                  <a:lnTo>
                    <a:pt x="147145" y="72115"/>
                  </a:lnTo>
                  <a:lnTo>
                    <a:pt x="146852" y="71368"/>
                  </a:lnTo>
                  <a:lnTo>
                    <a:pt x="146552" y="70622"/>
                  </a:lnTo>
                  <a:lnTo>
                    <a:pt x="146245" y="69876"/>
                  </a:lnTo>
                  <a:lnTo>
                    <a:pt x="145937" y="69130"/>
                  </a:lnTo>
                  <a:lnTo>
                    <a:pt x="145614" y="68391"/>
                  </a:lnTo>
                  <a:lnTo>
                    <a:pt x="145290" y="67645"/>
                  </a:lnTo>
                  <a:lnTo>
                    <a:pt x="144967" y="66898"/>
                  </a:lnTo>
                  <a:lnTo>
                    <a:pt x="144637" y="66160"/>
                  </a:lnTo>
                  <a:lnTo>
                    <a:pt x="144298" y="65421"/>
                  </a:lnTo>
                  <a:lnTo>
                    <a:pt x="143952" y="64683"/>
                  </a:lnTo>
                  <a:lnTo>
                    <a:pt x="143259" y="63205"/>
                  </a:lnTo>
                  <a:lnTo>
                    <a:pt x="142544" y="61736"/>
                  </a:lnTo>
                  <a:lnTo>
                    <a:pt x="141813" y="60274"/>
                  </a:lnTo>
                  <a:lnTo>
                    <a:pt x="141067" y="58812"/>
                  </a:lnTo>
                  <a:lnTo>
                    <a:pt x="140305" y="57366"/>
                  </a:lnTo>
                  <a:lnTo>
                    <a:pt x="139536" y="55927"/>
                  </a:lnTo>
                  <a:lnTo>
                    <a:pt x="138751" y="54504"/>
                  </a:lnTo>
                  <a:lnTo>
                    <a:pt x="137958" y="53088"/>
                  </a:lnTo>
                  <a:lnTo>
                    <a:pt x="137158" y="51680"/>
                  </a:lnTo>
                  <a:lnTo>
                    <a:pt x="136350" y="50287"/>
                  </a:lnTo>
                  <a:lnTo>
                    <a:pt x="135535" y="48910"/>
                  </a:lnTo>
                  <a:lnTo>
                    <a:pt x="134711" y="47541"/>
                  </a:lnTo>
                  <a:lnTo>
                    <a:pt x="133888" y="46194"/>
                  </a:lnTo>
                  <a:lnTo>
                    <a:pt x="133057" y="44855"/>
                  </a:lnTo>
                  <a:lnTo>
                    <a:pt x="132226" y="43540"/>
                  </a:lnTo>
                  <a:lnTo>
                    <a:pt x="131395" y="42240"/>
                  </a:lnTo>
                  <a:lnTo>
                    <a:pt x="130564" y="40962"/>
                  </a:lnTo>
                  <a:lnTo>
                    <a:pt x="129734" y="39701"/>
                  </a:lnTo>
                  <a:lnTo>
                    <a:pt x="128910" y="38462"/>
                  </a:lnTo>
                  <a:lnTo>
                    <a:pt x="128087" y="37239"/>
                  </a:lnTo>
                  <a:lnTo>
                    <a:pt x="127264" y="36038"/>
                  </a:lnTo>
                  <a:lnTo>
                    <a:pt x="126456" y="34861"/>
                  </a:lnTo>
                  <a:lnTo>
                    <a:pt x="125648" y="33715"/>
                  </a:lnTo>
                  <a:lnTo>
                    <a:pt x="124856" y="32584"/>
                  </a:lnTo>
                  <a:lnTo>
                    <a:pt x="124071" y="31484"/>
                  </a:lnTo>
                  <a:lnTo>
                    <a:pt x="123294" y="30406"/>
                  </a:lnTo>
                  <a:lnTo>
                    <a:pt x="122532" y="29352"/>
                  </a:lnTo>
                  <a:lnTo>
                    <a:pt x="121778" y="28337"/>
                  </a:lnTo>
                  <a:lnTo>
                    <a:pt x="121040" y="27344"/>
                  </a:lnTo>
                  <a:lnTo>
                    <a:pt x="120324" y="26382"/>
                  </a:lnTo>
                  <a:lnTo>
                    <a:pt x="119616" y="25444"/>
                  </a:lnTo>
                  <a:lnTo>
                    <a:pt x="118931" y="24544"/>
                  </a:lnTo>
                  <a:lnTo>
                    <a:pt x="117616" y="22836"/>
                  </a:lnTo>
                  <a:lnTo>
                    <a:pt x="116385" y="21266"/>
                  </a:lnTo>
                  <a:lnTo>
                    <a:pt x="115254" y="19835"/>
                  </a:lnTo>
                  <a:lnTo>
                    <a:pt x="114223" y="18558"/>
                  </a:lnTo>
                  <a:lnTo>
                    <a:pt x="113300" y="17427"/>
                  </a:lnTo>
                  <a:lnTo>
                    <a:pt x="112507" y="16465"/>
                  </a:lnTo>
                  <a:lnTo>
                    <a:pt x="111838" y="15673"/>
                  </a:lnTo>
                  <a:lnTo>
                    <a:pt x="111314" y="15049"/>
                  </a:lnTo>
                  <a:lnTo>
                    <a:pt x="110730" y="14365"/>
                  </a:lnTo>
                  <a:lnTo>
                    <a:pt x="105844" y="8748"/>
                  </a:lnTo>
                  <a:lnTo>
                    <a:pt x="101189" y="14557"/>
                  </a:lnTo>
                  <a:lnTo>
                    <a:pt x="101189" y="14557"/>
                  </a:lnTo>
                  <a:lnTo>
                    <a:pt x="99828" y="16265"/>
                  </a:lnTo>
                  <a:lnTo>
                    <a:pt x="98373" y="18096"/>
                  </a:lnTo>
                  <a:lnTo>
                    <a:pt x="96612" y="20327"/>
                  </a:lnTo>
                  <a:lnTo>
                    <a:pt x="96612" y="20327"/>
                  </a:lnTo>
                  <a:lnTo>
                    <a:pt x="95442" y="18758"/>
                  </a:lnTo>
                  <a:lnTo>
                    <a:pt x="94311" y="17265"/>
                  </a:lnTo>
                  <a:lnTo>
                    <a:pt x="93234" y="15842"/>
                  </a:lnTo>
                  <a:lnTo>
                    <a:pt x="92203" y="14495"/>
                  </a:lnTo>
                  <a:lnTo>
                    <a:pt x="91226" y="13234"/>
                  </a:lnTo>
                  <a:lnTo>
                    <a:pt x="90310" y="12057"/>
                  </a:lnTo>
                  <a:lnTo>
                    <a:pt x="89456" y="10964"/>
                  </a:lnTo>
                  <a:lnTo>
                    <a:pt x="88672" y="9971"/>
                  </a:lnTo>
                  <a:lnTo>
                    <a:pt x="87317" y="8263"/>
                  </a:lnTo>
                  <a:lnTo>
                    <a:pt x="86286" y="6979"/>
                  </a:lnTo>
                  <a:lnTo>
                    <a:pt x="85602" y="6148"/>
                  </a:lnTo>
                  <a:lnTo>
                    <a:pt x="85302" y="5786"/>
                  </a:lnTo>
                  <a:lnTo>
                    <a:pt x="80516" y="0"/>
                  </a:lnTo>
                  <a:lnTo>
                    <a:pt x="75730" y="5786"/>
                  </a:lnTo>
                  <a:lnTo>
                    <a:pt x="75730" y="5786"/>
                  </a:lnTo>
                  <a:lnTo>
                    <a:pt x="75100" y="6555"/>
                  </a:lnTo>
                  <a:lnTo>
                    <a:pt x="74461" y="7348"/>
                  </a:lnTo>
                  <a:lnTo>
                    <a:pt x="73622" y="8387"/>
                  </a:lnTo>
                  <a:lnTo>
                    <a:pt x="72607" y="9664"/>
                  </a:lnTo>
                  <a:lnTo>
                    <a:pt x="71414" y="11172"/>
                  </a:lnTo>
                  <a:lnTo>
                    <a:pt x="70076" y="12887"/>
                  </a:lnTo>
                  <a:lnTo>
                    <a:pt x="68598" y="14796"/>
                  </a:lnTo>
                  <a:lnTo>
                    <a:pt x="67006" y="16888"/>
                  </a:lnTo>
                  <a:lnTo>
                    <a:pt x="66159" y="18004"/>
                  </a:lnTo>
                  <a:lnTo>
                    <a:pt x="65298" y="19158"/>
                  </a:lnTo>
                  <a:lnTo>
                    <a:pt x="64405" y="20350"/>
                  </a:lnTo>
                  <a:lnTo>
                    <a:pt x="63497" y="21582"/>
                  </a:lnTo>
                  <a:lnTo>
                    <a:pt x="62566" y="22843"/>
                  </a:lnTo>
                  <a:lnTo>
                    <a:pt x="61620" y="24144"/>
                  </a:lnTo>
                  <a:lnTo>
                    <a:pt x="60651" y="25475"/>
                  </a:lnTo>
                  <a:lnTo>
                    <a:pt x="59673" y="26836"/>
                  </a:lnTo>
                  <a:lnTo>
                    <a:pt x="58689" y="28229"/>
                  </a:lnTo>
                  <a:lnTo>
                    <a:pt x="57688" y="29645"/>
                  </a:lnTo>
                  <a:lnTo>
                    <a:pt x="56681" y="31091"/>
                  </a:lnTo>
                  <a:lnTo>
                    <a:pt x="55665" y="32561"/>
                  </a:lnTo>
                  <a:lnTo>
                    <a:pt x="54642" y="34046"/>
                  </a:lnTo>
                  <a:lnTo>
                    <a:pt x="53618" y="35561"/>
                  </a:lnTo>
                  <a:lnTo>
                    <a:pt x="53618" y="35561"/>
                  </a:lnTo>
                  <a:lnTo>
                    <a:pt x="52303" y="37523"/>
                  </a:lnTo>
                  <a:lnTo>
                    <a:pt x="51033" y="39462"/>
                  </a:lnTo>
                  <a:lnTo>
                    <a:pt x="49795" y="41370"/>
                  </a:lnTo>
                  <a:lnTo>
                    <a:pt x="48594" y="43255"/>
                  </a:lnTo>
                  <a:lnTo>
                    <a:pt x="47433" y="45109"/>
                  </a:lnTo>
                  <a:lnTo>
                    <a:pt x="46317" y="46933"/>
                  </a:lnTo>
                  <a:lnTo>
                    <a:pt x="45771" y="47833"/>
                  </a:lnTo>
                  <a:lnTo>
                    <a:pt x="45232" y="48733"/>
                  </a:lnTo>
                  <a:lnTo>
                    <a:pt x="44701" y="49618"/>
                  </a:lnTo>
                  <a:lnTo>
                    <a:pt x="44186" y="50503"/>
                  </a:lnTo>
                  <a:lnTo>
                    <a:pt x="43678" y="51372"/>
                  </a:lnTo>
                  <a:lnTo>
                    <a:pt x="43186" y="52242"/>
                  </a:lnTo>
                  <a:lnTo>
                    <a:pt x="42693" y="53096"/>
                  </a:lnTo>
                  <a:lnTo>
                    <a:pt x="42216" y="53950"/>
                  </a:lnTo>
                  <a:lnTo>
                    <a:pt x="41747" y="54796"/>
                  </a:lnTo>
                  <a:lnTo>
                    <a:pt x="41293" y="55635"/>
                  </a:lnTo>
                  <a:lnTo>
                    <a:pt x="40847" y="56465"/>
                  </a:lnTo>
                  <a:lnTo>
                    <a:pt x="40408" y="57289"/>
                  </a:lnTo>
                  <a:lnTo>
                    <a:pt x="39977" y="58104"/>
                  </a:lnTo>
                  <a:lnTo>
                    <a:pt x="39554" y="58912"/>
                  </a:lnTo>
                  <a:lnTo>
                    <a:pt x="39146" y="59720"/>
                  </a:lnTo>
                  <a:lnTo>
                    <a:pt x="38746" y="60512"/>
                  </a:lnTo>
                  <a:lnTo>
                    <a:pt x="38354" y="61297"/>
                  </a:lnTo>
                  <a:lnTo>
                    <a:pt x="37977" y="62082"/>
                  </a:lnTo>
                  <a:lnTo>
                    <a:pt x="37607" y="62851"/>
                  </a:lnTo>
                  <a:lnTo>
                    <a:pt x="37246" y="63621"/>
                  </a:lnTo>
                  <a:lnTo>
                    <a:pt x="36892" y="64375"/>
                  </a:lnTo>
                  <a:lnTo>
                    <a:pt x="36553" y="65129"/>
                  </a:lnTo>
                  <a:lnTo>
                    <a:pt x="36223" y="65875"/>
                  </a:lnTo>
                  <a:lnTo>
                    <a:pt x="35899" y="66614"/>
                  </a:lnTo>
                  <a:lnTo>
                    <a:pt x="35592" y="67337"/>
                  </a:lnTo>
                  <a:lnTo>
                    <a:pt x="35292" y="68060"/>
                  </a:lnTo>
                  <a:lnTo>
                    <a:pt x="34999" y="68776"/>
                  </a:lnTo>
                  <a:lnTo>
                    <a:pt x="34715" y="69483"/>
                  </a:lnTo>
                  <a:lnTo>
                    <a:pt x="34445" y="70184"/>
                  </a:lnTo>
                  <a:lnTo>
                    <a:pt x="34176" y="70876"/>
                  </a:lnTo>
                  <a:lnTo>
                    <a:pt x="33930" y="71561"/>
                  </a:lnTo>
                  <a:lnTo>
                    <a:pt x="33684" y="72238"/>
                  </a:lnTo>
                  <a:lnTo>
                    <a:pt x="33453" y="72915"/>
                  </a:lnTo>
                  <a:lnTo>
                    <a:pt x="33230" y="73577"/>
                  </a:lnTo>
                  <a:lnTo>
                    <a:pt x="33014" y="74231"/>
                  </a:lnTo>
                  <a:lnTo>
                    <a:pt x="32814" y="74877"/>
                  </a:lnTo>
                  <a:lnTo>
                    <a:pt x="32614" y="75523"/>
                  </a:lnTo>
                  <a:lnTo>
                    <a:pt x="32430" y="76154"/>
                  </a:lnTo>
                  <a:lnTo>
                    <a:pt x="32260" y="76785"/>
                  </a:lnTo>
                  <a:lnTo>
                    <a:pt x="32099" y="77400"/>
                  </a:lnTo>
                  <a:lnTo>
                    <a:pt x="31937" y="78016"/>
                  </a:lnTo>
                  <a:lnTo>
                    <a:pt x="31799" y="78616"/>
                  </a:lnTo>
                  <a:lnTo>
                    <a:pt x="31660" y="79216"/>
                  </a:lnTo>
                  <a:lnTo>
                    <a:pt x="31537" y="79801"/>
                  </a:lnTo>
                  <a:lnTo>
                    <a:pt x="31422" y="80386"/>
                  </a:lnTo>
                  <a:lnTo>
                    <a:pt x="31322" y="80955"/>
                  </a:lnTo>
                  <a:lnTo>
                    <a:pt x="31222" y="81524"/>
                  </a:lnTo>
                  <a:lnTo>
                    <a:pt x="31137" y="82086"/>
                  </a:lnTo>
                  <a:lnTo>
                    <a:pt x="31060" y="82640"/>
                  </a:lnTo>
                  <a:lnTo>
                    <a:pt x="30998" y="83179"/>
                  </a:lnTo>
                  <a:lnTo>
                    <a:pt x="30945" y="83717"/>
                  </a:lnTo>
                  <a:lnTo>
                    <a:pt x="30898" y="84248"/>
                  </a:lnTo>
                  <a:lnTo>
                    <a:pt x="18181" y="77200"/>
                  </a:lnTo>
                  <a:lnTo>
                    <a:pt x="0" y="111807"/>
                  </a:lnTo>
                  <a:lnTo>
                    <a:pt x="23382" y="124441"/>
                  </a:lnTo>
                  <a:lnTo>
                    <a:pt x="3624" y="124441"/>
                  </a:lnTo>
                  <a:lnTo>
                    <a:pt x="3624" y="163087"/>
                  </a:lnTo>
                  <a:lnTo>
                    <a:pt x="175050" y="163087"/>
                  </a:lnTo>
                  <a:lnTo>
                    <a:pt x="175050" y="124441"/>
                  </a:lnTo>
                  <a:lnTo>
                    <a:pt x="154992" y="124441"/>
                  </a:lnTo>
                  <a:lnTo>
                    <a:pt x="178374" y="111807"/>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31" name="Google Shape;431;p27"/>
            <p:cNvSpPr/>
            <p:nvPr/>
          </p:nvSpPr>
          <p:spPr>
            <a:xfrm>
              <a:off x="4094275" y="3755175"/>
              <a:ext cx="1527825" cy="755550"/>
            </a:xfrm>
            <a:custGeom>
              <a:avLst/>
              <a:gdLst/>
              <a:ahLst/>
              <a:cxnLst/>
              <a:rect l="l" t="t" r="r" b="b"/>
              <a:pathLst>
                <a:path w="61113" h="30222" fill="none" extrusionOk="0">
                  <a:moveTo>
                    <a:pt x="61113" y="12495"/>
                  </a:moveTo>
                  <a:lnTo>
                    <a:pt x="28314" y="30222"/>
                  </a:lnTo>
                  <a:lnTo>
                    <a:pt x="1" y="30222"/>
                  </a:lnTo>
                  <a:lnTo>
                    <a:pt x="54550" y="0"/>
                  </a:lnTo>
                  <a:lnTo>
                    <a:pt x="61113" y="12495"/>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32" name="Google Shape;432;p27"/>
            <p:cNvSpPr/>
            <p:nvPr/>
          </p:nvSpPr>
          <p:spPr>
            <a:xfrm>
              <a:off x="3427600" y="3534925"/>
              <a:ext cx="768650" cy="778275"/>
            </a:xfrm>
            <a:custGeom>
              <a:avLst/>
              <a:gdLst/>
              <a:ahLst/>
              <a:cxnLst/>
              <a:rect l="l" t="t" r="r" b="b"/>
              <a:pathLst>
                <a:path w="30746" h="31131" fill="none" extrusionOk="0">
                  <a:moveTo>
                    <a:pt x="15296" y="31130"/>
                  </a:moveTo>
                  <a:lnTo>
                    <a:pt x="1" y="22659"/>
                  </a:lnTo>
                  <a:lnTo>
                    <a:pt x="1" y="22659"/>
                  </a:lnTo>
                  <a:lnTo>
                    <a:pt x="447" y="21874"/>
                  </a:lnTo>
                  <a:lnTo>
                    <a:pt x="893" y="21082"/>
                  </a:lnTo>
                  <a:lnTo>
                    <a:pt x="1355" y="20297"/>
                  </a:lnTo>
                  <a:lnTo>
                    <a:pt x="1824" y="19505"/>
                  </a:lnTo>
                  <a:lnTo>
                    <a:pt x="2301" y="18720"/>
                  </a:lnTo>
                  <a:lnTo>
                    <a:pt x="2778" y="17927"/>
                  </a:lnTo>
                  <a:lnTo>
                    <a:pt x="3271" y="17143"/>
                  </a:lnTo>
                  <a:lnTo>
                    <a:pt x="3763" y="16358"/>
                  </a:lnTo>
                  <a:lnTo>
                    <a:pt x="4255" y="15581"/>
                  </a:lnTo>
                  <a:lnTo>
                    <a:pt x="4755" y="14804"/>
                  </a:lnTo>
                  <a:lnTo>
                    <a:pt x="5263" y="14034"/>
                  </a:lnTo>
                  <a:lnTo>
                    <a:pt x="5763" y="13273"/>
                  </a:lnTo>
                  <a:lnTo>
                    <a:pt x="6787" y="11757"/>
                  </a:lnTo>
                  <a:lnTo>
                    <a:pt x="7802" y="10272"/>
                  </a:lnTo>
                  <a:lnTo>
                    <a:pt x="8818" y="8818"/>
                  </a:lnTo>
                  <a:lnTo>
                    <a:pt x="9818" y="7402"/>
                  </a:lnTo>
                  <a:lnTo>
                    <a:pt x="10810" y="6033"/>
                  </a:lnTo>
                  <a:lnTo>
                    <a:pt x="11780" y="4709"/>
                  </a:lnTo>
                  <a:lnTo>
                    <a:pt x="12719" y="3440"/>
                  </a:lnTo>
                  <a:lnTo>
                    <a:pt x="13626" y="2224"/>
                  </a:lnTo>
                  <a:lnTo>
                    <a:pt x="14504" y="1078"/>
                  </a:lnTo>
                  <a:lnTo>
                    <a:pt x="15327" y="1"/>
                  </a:lnTo>
                  <a:lnTo>
                    <a:pt x="15327" y="1"/>
                  </a:lnTo>
                  <a:lnTo>
                    <a:pt x="16165" y="1070"/>
                  </a:lnTo>
                  <a:lnTo>
                    <a:pt x="17043" y="2217"/>
                  </a:lnTo>
                  <a:lnTo>
                    <a:pt x="17958" y="3417"/>
                  </a:lnTo>
                  <a:lnTo>
                    <a:pt x="18904" y="4679"/>
                  </a:lnTo>
                  <a:lnTo>
                    <a:pt x="19882" y="5994"/>
                  </a:lnTo>
                  <a:lnTo>
                    <a:pt x="20874" y="7364"/>
                  </a:lnTo>
                  <a:lnTo>
                    <a:pt x="21890" y="8772"/>
                  </a:lnTo>
                  <a:lnTo>
                    <a:pt x="22905" y="10218"/>
                  </a:lnTo>
                  <a:lnTo>
                    <a:pt x="23928" y="11695"/>
                  </a:lnTo>
                  <a:lnTo>
                    <a:pt x="24952" y="13203"/>
                  </a:lnTo>
                  <a:lnTo>
                    <a:pt x="25467" y="13965"/>
                  </a:lnTo>
                  <a:lnTo>
                    <a:pt x="25967" y="14735"/>
                  </a:lnTo>
                  <a:lnTo>
                    <a:pt x="26475" y="15512"/>
                  </a:lnTo>
                  <a:lnTo>
                    <a:pt x="26975" y="16289"/>
                  </a:lnTo>
                  <a:lnTo>
                    <a:pt x="27468" y="17066"/>
                  </a:lnTo>
                  <a:lnTo>
                    <a:pt x="27960" y="17851"/>
                  </a:lnTo>
                  <a:lnTo>
                    <a:pt x="28445" y="18635"/>
                  </a:lnTo>
                  <a:lnTo>
                    <a:pt x="28922" y="19420"/>
                  </a:lnTo>
                  <a:lnTo>
                    <a:pt x="29391" y="20213"/>
                  </a:lnTo>
                  <a:lnTo>
                    <a:pt x="29853" y="20997"/>
                  </a:lnTo>
                  <a:lnTo>
                    <a:pt x="30299" y="21782"/>
                  </a:lnTo>
                  <a:lnTo>
                    <a:pt x="30745" y="22575"/>
                  </a:lnTo>
                  <a:lnTo>
                    <a:pt x="15296" y="31130"/>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33" name="Google Shape;433;p27"/>
            <p:cNvSpPr/>
            <p:nvPr/>
          </p:nvSpPr>
          <p:spPr>
            <a:xfrm>
              <a:off x="2661100" y="1892300"/>
              <a:ext cx="2401475" cy="2058700"/>
            </a:xfrm>
            <a:custGeom>
              <a:avLst/>
              <a:gdLst/>
              <a:ahLst/>
              <a:cxnLst/>
              <a:rect l="l" t="t" r="r" b="b"/>
              <a:pathLst>
                <a:path w="96059" h="82348" fill="none" extrusionOk="0">
                  <a:moveTo>
                    <a:pt x="1" y="66621"/>
                  </a:moveTo>
                  <a:lnTo>
                    <a:pt x="1" y="66621"/>
                  </a:lnTo>
                  <a:lnTo>
                    <a:pt x="8" y="66144"/>
                  </a:lnTo>
                  <a:lnTo>
                    <a:pt x="39" y="65621"/>
                  </a:lnTo>
                  <a:lnTo>
                    <a:pt x="85" y="65052"/>
                  </a:lnTo>
                  <a:lnTo>
                    <a:pt x="116" y="64744"/>
                  </a:lnTo>
                  <a:lnTo>
                    <a:pt x="155" y="64436"/>
                  </a:lnTo>
                  <a:lnTo>
                    <a:pt x="193" y="64105"/>
                  </a:lnTo>
                  <a:lnTo>
                    <a:pt x="247" y="63767"/>
                  </a:lnTo>
                  <a:lnTo>
                    <a:pt x="301" y="63421"/>
                  </a:lnTo>
                  <a:lnTo>
                    <a:pt x="370" y="63059"/>
                  </a:lnTo>
                  <a:lnTo>
                    <a:pt x="439" y="62682"/>
                  </a:lnTo>
                  <a:lnTo>
                    <a:pt x="516" y="62290"/>
                  </a:lnTo>
                  <a:lnTo>
                    <a:pt x="609" y="61890"/>
                  </a:lnTo>
                  <a:lnTo>
                    <a:pt x="701" y="61474"/>
                  </a:lnTo>
                  <a:lnTo>
                    <a:pt x="809" y="61043"/>
                  </a:lnTo>
                  <a:lnTo>
                    <a:pt x="916" y="60605"/>
                  </a:lnTo>
                  <a:lnTo>
                    <a:pt x="1039" y="60151"/>
                  </a:lnTo>
                  <a:lnTo>
                    <a:pt x="1170" y="59681"/>
                  </a:lnTo>
                  <a:lnTo>
                    <a:pt x="1309" y="59197"/>
                  </a:lnTo>
                  <a:lnTo>
                    <a:pt x="1463" y="58704"/>
                  </a:lnTo>
                  <a:lnTo>
                    <a:pt x="1624" y="58189"/>
                  </a:lnTo>
                  <a:lnTo>
                    <a:pt x="1793" y="57666"/>
                  </a:lnTo>
                  <a:lnTo>
                    <a:pt x="1978" y="57127"/>
                  </a:lnTo>
                  <a:lnTo>
                    <a:pt x="2170" y="56565"/>
                  </a:lnTo>
                  <a:lnTo>
                    <a:pt x="2378" y="55996"/>
                  </a:lnTo>
                  <a:lnTo>
                    <a:pt x="2594" y="55411"/>
                  </a:lnTo>
                  <a:lnTo>
                    <a:pt x="2824" y="54811"/>
                  </a:lnTo>
                  <a:lnTo>
                    <a:pt x="3063" y="54196"/>
                  </a:lnTo>
                  <a:lnTo>
                    <a:pt x="3317" y="53565"/>
                  </a:lnTo>
                  <a:lnTo>
                    <a:pt x="3586" y="52919"/>
                  </a:lnTo>
                  <a:lnTo>
                    <a:pt x="3863" y="52249"/>
                  </a:lnTo>
                  <a:lnTo>
                    <a:pt x="4163" y="51572"/>
                  </a:lnTo>
                  <a:lnTo>
                    <a:pt x="4463" y="50880"/>
                  </a:lnTo>
                  <a:lnTo>
                    <a:pt x="4786" y="50164"/>
                  </a:lnTo>
                  <a:lnTo>
                    <a:pt x="5125" y="49433"/>
                  </a:lnTo>
                  <a:lnTo>
                    <a:pt x="5471" y="48687"/>
                  </a:lnTo>
                  <a:lnTo>
                    <a:pt x="5840" y="47925"/>
                  </a:lnTo>
                  <a:lnTo>
                    <a:pt x="6217" y="47148"/>
                  </a:lnTo>
                  <a:lnTo>
                    <a:pt x="6610" y="46348"/>
                  </a:lnTo>
                  <a:lnTo>
                    <a:pt x="7025" y="45540"/>
                  </a:lnTo>
                  <a:lnTo>
                    <a:pt x="7448" y="44702"/>
                  </a:lnTo>
                  <a:lnTo>
                    <a:pt x="7895" y="43855"/>
                  </a:lnTo>
                  <a:lnTo>
                    <a:pt x="8356" y="42986"/>
                  </a:lnTo>
                  <a:lnTo>
                    <a:pt x="8833" y="42101"/>
                  </a:lnTo>
                  <a:lnTo>
                    <a:pt x="9326" y="41193"/>
                  </a:lnTo>
                  <a:lnTo>
                    <a:pt x="9841" y="40278"/>
                  </a:lnTo>
                  <a:lnTo>
                    <a:pt x="10364" y="39331"/>
                  </a:lnTo>
                  <a:lnTo>
                    <a:pt x="10918" y="38369"/>
                  </a:lnTo>
                  <a:lnTo>
                    <a:pt x="11480" y="37392"/>
                  </a:lnTo>
                  <a:lnTo>
                    <a:pt x="12065" y="36400"/>
                  </a:lnTo>
                  <a:lnTo>
                    <a:pt x="12672" y="35377"/>
                  </a:lnTo>
                  <a:lnTo>
                    <a:pt x="13288" y="34346"/>
                  </a:lnTo>
                  <a:lnTo>
                    <a:pt x="13934" y="33284"/>
                  </a:lnTo>
                  <a:lnTo>
                    <a:pt x="14596" y="32214"/>
                  </a:lnTo>
                  <a:lnTo>
                    <a:pt x="15281" y="31114"/>
                  </a:lnTo>
                  <a:lnTo>
                    <a:pt x="15981" y="29999"/>
                  </a:lnTo>
                  <a:lnTo>
                    <a:pt x="16704" y="28868"/>
                  </a:lnTo>
                  <a:lnTo>
                    <a:pt x="17443" y="27706"/>
                  </a:lnTo>
                  <a:lnTo>
                    <a:pt x="18212" y="26529"/>
                  </a:lnTo>
                  <a:lnTo>
                    <a:pt x="18997" y="25336"/>
                  </a:lnTo>
                  <a:lnTo>
                    <a:pt x="19805" y="24113"/>
                  </a:lnTo>
                  <a:lnTo>
                    <a:pt x="20636" y="22874"/>
                  </a:lnTo>
                  <a:lnTo>
                    <a:pt x="20636" y="22874"/>
                  </a:lnTo>
                  <a:lnTo>
                    <a:pt x="21805" y="21151"/>
                  </a:lnTo>
                  <a:lnTo>
                    <a:pt x="22967" y="19458"/>
                  </a:lnTo>
                  <a:lnTo>
                    <a:pt x="24129" y="17781"/>
                  </a:lnTo>
                  <a:lnTo>
                    <a:pt x="25283" y="16142"/>
                  </a:lnTo>
                  <a:lnTo>
                    <a:pt x="26421" y="14542"/>
                  </a:lnTo>
                  <a:lnTo>
                    <a:pt x="27552" y="12972"/>
                  </a:lnTo>
                  <a:lnTo>
                    <a:pt x="28660" y="11441"/>
                  </a:lnTo>
                  <a:lnTo>
                    <a:pt x="29745" y="9956"/>
                  </a:lnTo>
                  <a:lnTo>
                    <a:pt x="30807" y="8517"/>
                  </a:lnTo>
                  <a:lnTo>
                    <a:pt x="31846" y="7132"/>
                  </a:lnTo>
                  <a:lnTo>
                    <a:pt x="32846" y="5794"/>
                  </a:lnTo>
                  <a:lnTo>
                    <a:pt x="33815" y="4509"/>
                  </a:lnTo>
                  <a:lnTo>
                    <a:pt x="34746" y="3285"/>
                  </a:lnTo>
                  <a:lnTo>
                    <a:pt x="35639" y="2124"/>
                  </a:lnTo>
                  <a:lnTo>
                    <a:pt x="37285" y="0"/>
                  </a:lnTo>
                  <a:lnTo>
                    <a:pt x="37285" y="0"/>
                  </a:lnTo>
                  <a:lnTo>
                    <a:pt x="38401" y="1431"/>
                  </a:lnTo>
                  <a:lnTo>
                    <a:pt x="39601" y="2993"/>
                  </a:lnTo>
                  <a:lnTo>
                    <a:pt x="40886" y="4670"/>
                  </a:lnTo>
                  <a:lnTo>
                    <a:pt x="42232" y="6463"/>
                  </a:lnTo>
                  <a:lnTo>
                    <a:pt x="43640" y="8348"/>
                  </a:lnTo>
                  <a:lnTo>
                    <a:pt x="45102" y="10325"/>
                  </a:lnTo>
                  <a:lnTo>
                    <a:pt x="46610" y="12395"/>
                  </a:lnTo>
                  <a:lnTo>
                    <a:pt x="48156" y="14542"/>
                  </a:lnTo>
                  <a:lnTo>
                    <a:pt x="53019" y="21358"/>
                  </a:lnTo>
                  <a:lnTo>
                    <a:pt x="58128" y="14719"/>
                  </a:lnTo>
                  <a:lnTo>
                    <a:pt x="58128" y="14719"/>
                  </a:lnTo>
                  <a:lnTo>
                    <a:pt x="59282" y="13234"/>
                  </a:lnTo>
                  <a:lnTo>
                    <a:pt x="60474" y="11687"/>
                  </a:lnTo>
                  <a:lnTo>
                    <a:pt x="61690" y="10141"/>
                  </a:lnTo>
                  <a:lnTo>
                    <a:pt x="62882" y="8625"/>
                  </a:lnTo>
                  <a:lnTo>
                    <a:pt x="62882" y="8625"/>
                  </a:lnTo>
                  <a:lnTo>
                    <a:pt x="63767" y="9756"/>
                  </a:lnTo>
                  <a:lnTo>
                    <a:pt x="64714" y="10972"/>
                  </a:lnTo>
                  <a:lnTo>
                    <a:pt x="65706" y="12264"/>
                  </a:lnTo>
                  <a:lnTo>
                    <a:pt x="66752" y="13641"/>
                  </a:lnTo>
                  <a:lnTo>
                    <a:pt x="67837" y="15088"/>
                  </a:lnTo>
                  <a:lnTo>
                    <a:pt x="68953" y="16604"/>
                  </a:lnTo>
                  <a:lnTo>
                    <a:pt x="70107" y="18188"/>
                  </a:lnTo>
                  <a:lnTo>
                    <a:pt x="71292" y="19835"/>
                  </a:lnTo>
                  <a:lnTo>
                    <a:pt x="72500" y="21543"/>
                  </a:lnTo>
                  <a:lnTo>
                    <a:pt x="73723" y="23305"/>
                  </a:lnTo>
                  <a:lnTo>
                    <a:pt x="74339" y="24205"/>
                  </a:lnTo>
                  <a:lnTo>
                    <a:pt x="74962" y="25121"/>
                  </a:lnTo>
                  <a:lnTo>
                    <a:pt x="75585" y="26052"/>
                  </a:lnTo>
                  <a:lnTo>
                    <a:pt x="76208" y="26990"/>
                  </a:lnTo>
                  <a:lnTo>
                    <a:pt x="76839" y="27937"/>
                  </a:lnTo>
                  <a:lnTo>
                    <a:pt x="77462" y="28898"/>
                  </a:lnTo>
                  <a:lnTo>
                    <a:pt x="78093" y="29868"/>
                  </a:lnTo>
                  <a:lnTo>
                    <a:pt x="78716" y="30853"/>
                  </a:lnTo>
                  <a:lnTo>
                    <a:pt x="79347" y="31845"/>
                  </a:lnTo>
                  <a:lnTo>
                    <a:pt x="79970" y="32845"/>
                  </a:lnTo>
                  <a:lnTo>
                    <a:pt x="80594" y="33853"/>
                  </a:lnTo>
                  <a:lnTo>
                    <a:pt x="81209" y="34869"/>
                  </a:lnTo>
                  <a:lnTo>
                    <a:pt x="81825" y="35892"/>
                  </a:lnTo>
                  <a:lnTo>
                    <a:pt x="82440" y="36931"/>
                  </a:lnTo>
                  <a:lnTo>
                    <a:pt x="83048" y="37969"/>
                  </a:lnTo>
                  <a:lnTo>
                    <a:pt x="83648" y="39008"/>
                  </a:lnTo>
                  <a:lnTo>
                    <a:pt x="84241" y="40062"/>
                  </a:lnTo>
                  <a:lnTo>
                    <a:pt x="84833" y="41124"/>
                  </a:lnTo>
                  <a:lnTo>
                    <a:pt x="85418" y="42186"/>
                  </a:lnTo>
                  <a:lnTo>
                    <a:pt x="85995" y="43247"/>
                  </a:lnTo>
                  <a:lnTo>
                    <a:pt x="86564" y="44317"/>
                  </a:lnTo>
                  <a:lnTo>
                    <a:pt x="87118" y="45394"/>
                  </a:lnTo>
                  <a:lnTo>
                    <a:pt x="87672" y="46471"/>
                  </a:lnTo>
                  <a:lnTo>
                    <a:pt x="88211" y="47556"/>
                  </a:lnTo>
                  <a:lnTo>
                    <a:pt x="88741" y="48641"/>
                  </a:lnTo>
                  <a:lnTo>
                    <a:pt x="89257" y="49726"/>
                  </a:lnTo>
                  <a:lnTo>
                    <a:pt x="89765" y="50810"/>
                  </a:lnTo>
                  <a:lnTo>
                    <a:pt x="90257" y="51895"/>
                  </a:lnTo>
                  <a:lnTo>
                    <a:pt x="90742" y="52988"/>
                  </a:lnTo>
                  <a:lnTo>
                    <a:pt x="91211" y="54073"/>
                  </a:lnTo>
                  <a:lnTo>
                    <a:pt x="91665" y="55165"/>
                  </a:lnTo>
                  <a:lnTo>
                    <a:pt x="92104" y="56250"/>
                  </a:lnTo>
                  <a:lnTo>
                    <a:pt x="92535" y="57335"/>
                  </a:lnTo>
                  <a:lnTo>
                    <a:pt x="92942" y="58420"/>
                  </a:lnTo>
                  <a:lnTo>
                    <a:pt x="93335" y="59505"/>
                  </a:lnTo>
                  <a:lnTo>
                    <a:pt x="93712" y="60582"/>
                  </a:lnTo>
                  <a:lnTo>
                    <a:pt x="94073" y="61659"/>
                  </a:lnTo>
                  <a:lnTo>
                    <a:pt x="94420" y="62736"/>
                  </a:lnTo>
                  <a:lnTo>
                    <a:pt x="94743" y="63805"/>
                  </a:lnTo>
                  <a:lnTo>
                    <a:pt x="95043" y="64867"/>
                  </a:lnTo>
                  <a:lnTo>
                    <a:pt x="95327" y="65929"/>
                  </a:lnTo>
                  <a:lnTo>
                    <a:pt x="95466" y="66460"/>
                  </a:lnTo>
                  <a:lnTo>
                    <a:pt x="95589" y="66983"/>
                  </a:lnTo>
                  <a:lnTo>
                    <a:pt x="95720" y="67514"/>
                  </a:lnTo>
                  <a:lnTo>
                    <a:pt x="95835" y="68037"/>
                  </a:lnTo>
                  <a:lnTo>
                    <a:pt x="95951" y="68560"/>
                  </a:lnTo>
                  <a:lnTo>
                    <a:pt x="96058" y="69076"/>
                  </a:lnTo>
                  <a:lnTo>
                    <a:pt x="72269" y="82255"/>
                  </a:lnTo>
                  <a:lnTo>
                    <a:pt x="72269" y="82255"/>
                  </a:lnTo>
                  <a:lnTo>
                    <a:pt x="71877" y="81563"/>
                  </a:lnTo>
                  <a:lnTo>
                    <a:pt x="71484" y="80863"/>
                  </a:lnTo>
                  <a:lnTo>
                    <a:pt x="71076" y="80170"/>
                  </a:lnTo>
                  <a:lnTo>
                    <a:pt x="70669" y="79478"/>
                  </a:lnTo>
                  <a:lnTo>
                    <a:pt x="70253" y="78785"/>
                  </a:lnTo>
                  <a:lnTo>
                    <a:pt x="69838" y="78093"/>
                  </a:lnTo>
                  <a:lnTo>
                    <a:pt x="68991" y="76716"/>
                  </a:lnTo>
                  <a:lnTo>
                    <a:pt x="68130" y="75346"/>
                  </a:lnTo>
                  <a:lnTo>
                    <a:pt x="67253" y="73992"/>
                  </a:lnTo>
                  <a:lnTo>
                    <a:pt x="66375" y="72646"/>
                  </a:lnTo>
                  <a:lnTo>
                    <a:pt x="65491" y="71330"/>
                  </a:lnTo>
                  <a:lnTo>
                    <a:pt x="64598" y="70022"/>
                  </a:lnTo>
                  <a:lnTo>
                    <a:pt x="63713" y="68745"/>
                  </a:lnTo>
                  <a:lnTo>
                    <a:pt x="62829" y="67491"/>
                  </a:lnTo>
                  <a:lnTo>
                    <a:pt x="61959" y="66267"/>
                  </a:lnTo>
                  <a:lnTo>
                    <a:pt x="61097" y="65075"/>
                  </a:lnTo>
                  <a:lnTo>
                    <a:pt x="60243" y="63913"/>
                  </a:lnTo>
                  <a:lnTo>
                    <a:pt x="59413" y="62790"/>
                  </a:lnTo>
                  <a:lnTo>
                    <a:pt x="58597" y="61705"/>
                  </a:lnTo>
                  <a:lnTo>
                    <a:pt x="57805" y="60666"/>
                  </a:lnTo>
                  <a:lnTo>
                    <a:pt x="57035" y="59666"/>
                  </a:lnTo>
                  <a:lnTo>
                    <a:pt x="56297" y="58712"/>
                  </a:lnTo>
                  <a:lnTo>
                    <a:pt x="55589" y="57804"/>
                  </a:lnTo>
                  <a:lnTo>
                    <a:pt x="54919" y="56958"/>
                  </a:lnTo>
                  <a:lnTo>
                    <a:pt x="54288" y="56158"/>
                  </a:lnTo>
                  <a:lnTo>
                    <a:pt x="53142" y="54734"/>
                  </a:lnTo>
                  <a:lnTo>
                    <a:pt x="52188" y="53565"/>
                  </a:lnTo>
                  <a:lnTo>
                    <a:pt x="51442" y="52665"/>
                  </a:lnTo>
                  <a:lnTo>
                    <a:pt x="50926" y="52057"/>
                  </a:lnTo>
                  <a:lnTo>
                    <a:pt x="50680" y="51765"/>
                  </a:lnTo>
                  <a:lnTo>
                    <a:pt x="45925" y="46194"/>
                  </a:lnTo>
                  <a:lnTo>
                    <a:pt x="41201" y="51795"/>
                  </a:lnTo>
                  <a:lnTo>
                    <a:pt x="41201" y="51795"/>
                  </a:lnTo>
                  <a:lnTo>
                    <a:pt x="40447" y="52703"/>
                  </a:lnTo>
                  <a:lnTo>
                    <a:pt x="39716" y="53603"/>
                  </a:lnTo>
                  <a:lnTo>
                    <a:pt x="38770" y="54780"/>
                  </a:lnTo>
                  <a:lnTo>
                    <a:pt x="37631" y="56204"/>
                  </a:lnTo>
                  <a:lnTo>
                    <a:pt x="36339" y="57858"/>
                  </a:lnTo>
                  <a:lnTo>
                    <a:pt x="35639" y="58766"/>
                  </a:lnTo>
                  <a:lnTo>
                    <a:pt x="34908" y="59720"/>
                  </a:lnTo>
                  <a:lnTo>
                    <a:pt x="34154" y="60720"/>
                  </a:lnTo>
                  <a:lnTo>
                    <a:pt x="33369" y="61767"/>
                  </a:lnTo>
                  <a:lnTo>
                    <a:pt x="32561" y="62859"/>
                  </a:lnTo>
                  <a:lnTo>
                    <a:pt x="31738" y="63982"/>
                  </a:lnTo>
                  <a:lnTo>
                    <a:pt x="30891" y="65144"/>
                  </a:lnTo>
                  <a:lnTo>
                    <a:pt x="30037" y="66344"/>
                  </a:lnTo>
                  <a:lnTo>
                    <a:pt x="29168" y="67568"/>
                  </a:lnTo>
                  <a:lnTo>
                    <a:pt x="28291" y="68822"/>
                  </a:lnTo>
                  <a:lnTo>
                    <a:pt x="27414" y="70107"/>
                  </a:lnTo>
                  <a:lnTo>
                    <a:pt x="26537" y="71407"/>
                  </a:lnTo>
                  <a:lnTo>
                    <a:pt x="25660" y="72730"/>
                  </a:lnTo>
                  <a:lnTo>
                    <a:pt x="24783" y="74077"/>
                  </a:lnTo>
                  <a:lnTo>
                    <a:pt x="23913" y="75431"/>
                  </a:lnTo>
                  <a:lnTo>
                    <a:pt x="23059" y="76800"/>
                  </a:lnTo>
                  <a:lnTo>
                    <a:pt x="22213" y="78178"/>
                  </a:lnTo>
                  <a:lnTo>
                    <a:pt x="21797" y="78870"/>
                  </a:lnTo>
                  <a:lnTo>
                    <a:pt x="21390" y="79562"/>
                  </a:lnTo>
                  <a:lnTo>
                    <a:pt x="20982" y="80255"/>
                  </a:lnTo>
                  <a:lnTo>
                    <a:pt x="20582" y="80955"/>
                  </a:lnTo>
                  <a:lnTo>
                    <a:pt x="20189" y="81647"/>
                  </a:lnTo>
                  <a:lnTo>
                    <a:pt x="19797" y="82348"/>
                  </a:lnTo>
                  <a:lnTo>
                    <a:pt x="216" y="71499"/>
                  </a:lnTo>
                  <a:lnTo>
                    <a:pt x="216" y="71499"/>
                  </a:lnTo>
                  <a:lnTo>
                    <a:pt x="155" y="70984"/>
                  </a:lnTo>
                  <a:lnTo>
                    <a:pt x="101" y="70461"/>
                  </a:lnTo>
                  <a:lnTo>
                    <a:pt x="62" y="69922"/>
                  </a:lnTo>
                  <a:lnTo>
                    <a:pt x="39" y="69360"/>
                  </a:lnTo>
                  <a:lnTo>
                    <a:pt x="16" y="68760"/>
                  </a:lnTo>
                  <a:lnTo>
                    <a:pt x="8" y="68106"/>
                  </a:lnTo>
                  <a:lnTo>
                    <a:pt x="1" y="67398"/>
                  </a:lnTo>
                  <a:lnTo>
                    <a:pt x="1" y="66621"/>
                  </a:lnTo>
                  <a:lnTo>
                    <a:pt x="1" y="66621"/>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34" name="Google Shape;434;p27"/>
            <p:cNvSpPr/>
            <p:nvPr/>
          </p:nvSpPr>
          <p:spPr>
            <a:xfrm>
              <a:off x="1997900" y="3755175"/>
              <a:ext cx="1527825" cy="755550"/>
            </a:xfrm>
            <a:custGeom>
              <a:avLst/>
              <a:gdLst/>
              <a:ahLst/>
              <a:cxnLst/>
              <a:rect l="l" t="t" r="r" b="b"/>
              <a:pathLst>
                <a:path w="61113" h="30222" fill="none" extrusionOk="0">
                  <a:moveTo>
                    <a:pt x="0" y="12495"/>
                  </a:moveTo>
                  <a:lnTo>
                    <a:pt x="6563" y="0"/>
                  </a:lnTo>
                  <a:lnTo>
                    <a:pt x="61113" y="30222"/>
                  </a:lnTo>
                  <a:lnTo>
                    <a:pt x="32799" y="30222"/>
                  </a:lnTo>
                  <a:lnTo>
                    <a:pt x="0" y="12495"/>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35" name="Google Shape;435;p27"/>
            <p:cNvSpPr/>
            <p:nvPr/>
          </p:nvSpPr>
          <p:spPr>
            <a:xfrm>
              <a:off x="1981350" y="4821350"/>
              <a:ext cx="3664600" cy="345100"/>
            </a:xfrm>
            <a:custGeom>
              <a:avLst/>
              <a:gdLst/>
              <a:ahLst/>
              <a:cxnLst/>
              <a:rect l="l" t="t" r="r" b="b"/>
              <a:pathLst>
                <a:path w="146584" h="13804" fill="none" extrusionOk="0">
                  <a:moveTo>
                    <a:pt x="146584" y="0"/>
                  </a:moveTo>
                  <a:lnTo>
                    <a:pt x="146584" y="13803"/>
                  </a:lnTo>
                  <a:lnTo>
                    <a:pt x="1" y="13803"/>
                  </a:lnTo>
                  <a:lnTo>
                    <a:pt x="1" y="0"/>
                  </a:lnTo>
                  <a:lnTo>
                    <a:pt x="146584" y="0"/>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36" name="Google Shape;436;p27"/>
            <p:cNvSpPr/>
            <p:nvPr/>
          </p:nvSpPr>
          <p:spPr>
            <a:xfrm>
              <a:off x="5645925" y="4821350"/>
              <a:ext cx="25" cy="25"/>
            </a:xfrm>
            <a:custGeom>
              <a:avLst/>
              <a:gdLst/>
              <a:ahLst/>
              <a:cxnLst/>
              <a:rect l="l" t="t" r="r" b="b"/>
              <a:pathLst>
                <a:path w="1" h="1" fill="none" extrusionOk="0">
                  <a:moveTo>
                    <a:pt x="1" y="0"/>
                  </a:moveTo>
                  <a:lnTo>
                    <a:pt x="1" y="0"/>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37" name="Google Shape;437;p27"/>
            <p:cNvSpPr/>
            <p:nvPr/>
          </p:nvSpPr>
          <p:spPr>
            <a:xfrm>
              <a:off x="2243125" y="361400"/>
              <a:ext cx="1035625" cy="1340500"/>
            </a:xfrm>
            <a:custGeom>
              <a:avLst/>
              <a:gdLst/>
              <a:ahLst/>
              <a:cxnLst/>
              <a:rect l="l" t="t" r="r" b="b"/>
              <a:pathLst>
                <a:path w="41425" h="53620" extrusionOk="0">
                  <a:moveTo>
                    <a:pt x="20720" y="18728"/>
                  </a:moveTo>
                  <a:lnTo>
                    <a:pt x="21159" y="19289"/>
                  </a:lnTo>
                  <a:lnTo>
                    <a:pt x="21590" y="19851"/>
                  </a:lnTo>
                  <a:lnTo>
                    <a:pt x="22021" y="20405"/>
                  </a:lnTo>
                  <a:lnTo>
                    <a:pt x="22436" y="20967"/>
                  </a:lnTo>
                  <a:lnTo>
                    <a:pt x="22844" y="21520"/>
                  </a:lnTo>
                  <a:lnTo>
                    <a:pt x="23244" y="22067"/>
                  </a:lnTo>
                  <a:lnTo>
                    <a:pt x="23636" y="22613"/>
                  </a:lnTo>
                  <a:lnTo>
                    <a:pt x="24013" y="23152"/>
                  </a:lnTo>
                  <a:lnTo>
                    <a:pt x="24383" y="23682"/>
                  </a:lnTo>
                  <a:lnTo>
                    <a:pt x="24744" y="24213"/>
                  </a:lnTo>
                  <a:lnTo>
                    <a:pt x="25091" y="24737"/>
                  </a:lnTo>
                  <a:lnTo>
                    <a:pt x="25429" y="25252"/>
                  </a:lnTo>
                  <a:lnTo>
                    <a:pt x="25752" y="25752"/>
                  </a:lnTo>
                  <a:lnTo>
                    <a:pt x="26060" y="26252"/>
                  </a:lnTo>
                  <a:lnTo>
                    <a:pt x="26360" y="26737"/>
                  </a:lnTo>
                  <a:lnTo>
                    <a:pt x="26645" y="27214"/>
                  </a:lnTo>
                  <a:lnTo>
                    <a:pt x="26914" y="27676"/>
                  </a:lnTo>
                  <a:lnTo>
                    <a:pt x="27168" y="28130"/>
                  </a:lnTo>
                  <a:lnTo>
                    <a:pt x="27406" y="28576"/>
                  </a:lnTo>
                  <a:lnTo>
                    <a:pt x="27637" y="28999"/>
                  </a:lnTo>
                  <a:lnTo>
                    <a:pt x="27845" y="29414"/>
                  </a:lnTo>
                  <a:lnTo>
                    <a:pt x="28037" y="29822"/>
                  </a:lnTo>
                  <a:lnTo>
                    <a:pt x="28222" y="30207"/>
                  </a:lnTo>
                  <a:lnTo>
                    <a:pt x="28376" y="30576"/>
                  </a:lnTo>
                  <a:lnTo>
                    <a:pt x="28522" y="30930"/>
                  </a:lnTo>
                  <a:lnTo>
                    <a:pt x="28653" y="31269"/>
                  </a:lnTo>
                  <a:lnTo>
                    <a:pt x="28761" y="31592"/>
                  </a:lnTo>
                  <a:lnTo>
                    <a:pt x="28845" y="31892"/>
                  </a:lnTo>
                  <a:lnTo>
                    <a:pt x="28914" y="32176"/>
                  </a:lnTo>
                  <a:lnTo>
                    <a:pt x="28968" y="32438"/>
                  </a:lnTo>
                  <a:lnTo>
                    <a:pt x="28999" y="32684"/>
                  </a:lnTo>
                  <a:lnTo>
                    <a:pt x="29007" y="32800"/>
                  </a:lnTo>
                  <a:lnTo>
                    <a:pt x="29007" y="32907"/>
                  </a:lnTo>
                  <a:lnTo>
                    <a:pt x="29007" y="33123"/>
                  </a:lnTo>
                  <a:lnTo>
                    <a:pt x="28999" y="33331"/>
                  </a:lnTo>
                  <a:lnTo>
                    <a:pt x="28984" y="33546"/>
                  </a:lnTo>
                  <a:lnTo>
                    <a:pt x="28968" y="33754"/>
                  </a:lnTo>
                  <a:lnTo>
                    <a:pt x="28938" y="33961"/>
                  </a:lnTo>
                  <a:lnTo>
                    <a:pt x="28914" y="34169"/>
                  </a:lnTo>
                  <a:lnTo>
                    <a:pt x="28876" y="34377"/>
                  </a:lnTo>
                  <a:lnTo>
                    <a:pt x="28837" y="34577"/>
                  </a:lnTo>
                  <a:lnTo>
                    <a:pt x="28791" y="34777"/>
                  </a:lnTo>
                  <a:lnTo>
                    <a:pt x="28745" y="34977"/>
                  </a:lnTo>
                  <a:lnTo>
                    <a:pt x="28691" y="35177"/>
                  </a:lnTo>
                  <a:lnTo>
                    <a:pt x="28637" y="35369"/>
                  </a:lnTo>
                  <a:lnTo>
                    <a:pt x="28568" y="35562"/>
                  </a:lnTo>
                  <a:lnTo>
                    <a:pt x="28507" y="35754"/>
                  </a:lnTo>
                  <a:lnTo>
                    <a:pt x="28430" y="35946"/>
                  </a:lnTo>
                  <a:lnTo>
                    <a:pt x="28353" y="36131"/>
                  </a:lnTo>
                  <a:lnTo>
                    <a:pt x="28276" y="36316"/>
                  </a:lnTo>
                  <a:lnTo>
                    <a:pt x="28191" y="36500"/>
                  </a:lnTo>
                  <a:lnTo>
                    <a:pt x="28099" y="36677"/>
                  </a:lnTo>
                  <a:lnTo>
                    <a:pt x="28007" y="36854"/>
                  </a:lnTo>
                  <a:lnTo>
                    <a:pt x="27907" y="37031"/>
                  </a:lnTo>
                  <a:lnTo>
                    <a:pt x="27807" y="37201"/>
                  </a:lnTo>
                  <a:lnTo>
                    <a:pt x="27699" y="37370"/>
                  </a:lnTo>
                  <a:lnTo>
                    <a:pt x="27591" y="37539"/>
                  </a:lnTo>
                  <a:lnTo>
                    <a:pt x="27476" y="37701"/>
                  </a:lnTo>
                  <a:lnTo>
                    <a:pt x="27360" y="37862"/>
                  </a:lnTo>
                  <a:lnTo>
                    <a:pt x="27237" y="38024"/>
                  </a:lnTo>
                  <a:lnTo>
                    <a:pt x="27114" y="38178"/>
                  </a:lnTo>
                  <a:lnTo>
                    <a:pt x="26983" y="38332"/>
                  </a:lnTo>
                  <a:lnTo>
                    <a:pt x="26852" y="38478"/>
                  </a:lnTo>
                  <a:lnTo>
                    <a:pt x="26714" y="38624"/>
                  </a:lnTo>
                  <a:lnTo>
                    <a:pt x="26576" y="38770"/>
                  </a:lnTo>
                  <a:lnTo>
                    <a:pt x="26437" y="38909"/>
                  </a:lnTo>
                  <a:lnTo>
                    <a:pt x="26291" y="39039"/>
                  </a:lnTo>
                  <a:lnTo>
                    <a:pt x="26137" y="39170"/>
                  </a:lnTo>
                  <a:lnTo>
                    <a:pt x="25991" y="39301"/>
                  </a:lnTo>
                  <a:lnTo>
                    <a:pt x="25829" y="39424"/>
                  </a:lnTo>
                  <a:lnTo>
                    <a:pt x="25675" y="39547"/>
                  </a:lnTo>
                  <a:lnTo>
                    <a:pt x="25514" y="39670"/>
                  </a:lnTo>
                  <a:lnTo>
                    <a:pt x="25352" y="39778"/>
                  </a:lnTo>
                  <a:lnTo>
                    <a:pt x="25183" y="39893"/>
                  </a:lnTo>
                  <a:lnTo>
                    <a:pt x="25014" y="39993"/>
                  </a:lnTo>
                  <a:lnTo>
                    <a:pt x="24837" y="40101"/>
                  </a:lnTo>
                  <a:lnTo>
                    <a:pt x="24667" y="40193"/>
                  </a:lnTo>
                  <a:lnTo>
                    <a:pt x="24490" y="40294"/>
                  </a:lnTo>
                  <a:lnTo>
                    <a:pt x="24306" y="40378"/>
                  </a:lnTo>
                  <a:lnTo>
                    <a:pt x="24129" y="40463"/>
                  </a:lnTo>
                  <a:lnTo>
                    <a:pt x="23944" y="40547"/>
                  </a:lnTo>
                  <a:lnTo>
                    <a:pt x="23752" y="40624"/>
                  </a:lnTo>
                  <a:lnTo>
                    <a:pt x="23567" y="40694"/>
                  </a:lnTo>
                  <a:lnTo>
                    <a:pt x="23375" y="40763"/>
                  </a:lnTo>
                  <a:lnTo>
                    <a:pt x="23183" y="40824"/>
                  </a:lnTo>
                  <a:lnTo>
                    <a:pt x="22982" y="40886"/>
                  </a:lnTo>
                  <a:lnTo>
                    <a:pt x="22790" y="40940"/>
                  </a:lnTo>
                  <a:lnTo>
                    <a:pt x="22590" y="40986"/>
                  </a:lnTo>
                  <a:lnTo>
                    <a:pt x="22382" y="41032"/>
                  </a:lnTo>
                  <a:lnTo>
                    <a:pt x="22182" y="41071"/>
                  </a:lnTo>
                  <a:lnTo>
                    <a:pt x="21975" y="41101"/>
                  </a:lnTo>
                  <a:lnTo>
                    <a:pt x="21775" y="41132"/>
                  </a:lnTo>
                  <a:lnTo>
                    <a:pt x="21567" y="41155"/>
                  </a:lnTo>
                  <a:lnTo>
                    <a:pt x="21351" y="41171"/>
                  </a:lnTo>
                  <a:lnTo>
                    <a:pt x="21144" y="41186"/>
                  </a:lnTo>
                  <a:lnTo>
                    <a:pt x="20928" y="41194"/>
                  </a:lnTo>
                  <a:lnTo>
                    <a:pt x="20720" y="41201"/>
                  </a:lnTo>
                  <a:lnTo>
                    <a:pt x="20505" y="41194"/>
                  </a:lnTo>
                  <a:lnTo>
                    <a:pt x="20290" y="41186"/>
                  </a:lnTo>
                  <a:lnTo>
                    <a:pt x="20082" y="41171"/>
                  </a:lnTo>
                  <a:lnTo>
                    <a:pt x="19874" y="41155"/>
                  </a:lnTo>
                  <a:lnTo>
                    <a:pt x="19666" y="41132"/>
                  </a:lnTo>
                  <a:lnTo>
                    <a:pt x="19459" y="41101"/>
                  </a:lnTo>
                  <a:lnTo>
                    <a:pt x="19251" y="41071"/>
                  </a:lnTo>
                  <a:lnTo>
                    <a:pt x="19051" y="41032"/>
                  </a:lnTo>
                  <a:lnTo>
                    <a:pt x="18843" y="40986"/>
                  </a:lnTo>
                  <a:lnTo>
                    <a:pt x="18651" y="40940"/>
                  </a:lnTo>
                  <a:lnTo>
                    <a:pt x="18451" y="40886"/>
                  </a:lnTo>
                  <a:lnTo>
                    <a:pt x="18251" y="40824"/>
                  </a:lnTo>
                  <a:lnTo>
                    <a:pt x="18058" y="40763"/>
                  </a:lnTo>
                  <a:lnTo>
                    <a:pt x="17866" y="40694"/>
                  </a:lnTo>
                  <a:lnTo>
                    <a:pt x="17681" y="40624"/>
                  </a:lnTo>
                  <a:lnTo>
                    <a:pt x="17497" y="40547"/>
                  </a:lnTo>
                  <a:lnTo>
                    <a:pt x="17304" y="40463"/>
                  </a:lnTo>
                  <a:lnTo>
                    <a:pt x="17127" y="40378"/>
                  </a:lnTo>
                  <a:lnTo>
                    <a:pt x="16943" y="40294"/>
                  </a:lnTo>
                  <a:lnTo>
                    <a:pt x="16766" y="40193"/>
                  </a:lnTo>
                  <a:lnTo>
                    <a:pt x="16597" y="40101"/>
                  </a:lnTo>
                  <a:lnTo>
                    <a:pt x="16420" y="39993"/>
                  </a:lnTo>
                  <a:lnTo>
                    <a:pt x="16250" y="39893"/>
                  </a:lnTo>
                  <a:lnTo>
                    <a:pt x="16081" y="39778"/>
                  </a:lnTo>
                  <a:lnTo>
                    <a:pt x="15920" y="39670"/>
                  </a:lnTo>
                  <a:lnTo>
                    <a:pt x="15758" y="39547"/>
                  </a:lnTo>
                  <a:lnTo>
                    <a:pt x="15604" y="39424"/>
                  </a:lnTo>
                  <a:lnTo>
                    <a:pt x="15450" y="39301"/>
                  </a:lnTo>
                  <a:lnTo>
                    <a:pt x="15296" y="39170"/>
                  </a:lnTo>
                  <a:lnTo>
                    <a:pt x="15142" y="39039"/>
                  </a:lnTo>
                  <a:lnTo>
                    <a:pt x="14996" y="38909"/>
                  </a:lnTo>
                  <a:lnTo>
                    <a:pt x="14858" y="38770"/>
                  </a:lnTo>
                  <a:lnTo>
                    <a:pt x="14719" y="38624"/>
                  </a:lnTo>
                  <a:lnTo>
                    <a:pt x="14581" y="38478"/>
                  </a:lnTo>
                  <a:lnTo>
                    <a:pt x="14450" y="38332"/>
                  </a:lnTo>
                  <a:lnTo>
                    <a:pt x="14319" y="38178"/>
                  </a:lnTo>
                  <a:lnTo>
                    <a:pt x="14196" y="38024"/>
                  </a:lnTo>
                  <a:lnTo>
                    <a:pt x="14073" y="37862"/>
                  </a:lnTo>
                  <a:lnTo>
                    <a:pt x="13958" y="37701"/>
                  </a:lnTo>
                  <a:lnTo>
                    <a:pt x="13842" y="37539"/>
                  </a:lnTo>
                  <a:lnTo>
                    <a:pt x="13734" y="37370"/>
                  </a:lnTo>
                  <a:lnTo>
                    <a:pt x="13627" y="37201"/>
                  </a:lnTo>
                  <a:lnTo>
                    <a:pt x="13527" y="37031"/>
                  </a:lnTo>
                  <a:lnTo>
                    <a:pt x="13427" y="36854"/>
                  </a:lnTo>
                  <a:lnTo>
                    <a:pt x="13334" y="36677"/>
                  </a:lnTo>
                  <a:lnTo>
                    <a:pt x="13242" y="36500"/>
                  </a:lnTo>
                  <a:lnTo>
                    <a:pt x="13157" y="36316"/>
                  </a:lnTo>
                  <a:lnTo>
                    <a:pt x="13081" y="36131"/>
                  </a:lnTo>
                  <a:lnTo>
                    <a:pt x="13004" y="35946"/>
                  </a:lnTo>
                  <a:lnTo>
                    <a:pt x="12934" y="35754"/>
                  </a:lnTo>
                  <a:lnTo>
                    <a:pt x="12865" y="35562"/>
                  </a:lnTo>
                  <a:lnTo>
                    <a:pt x="12804" y="35369"/>
                  </a:lnTo>
                  <a:lnTo>
                    <a:pt x="12742" y="35177"/>
                  </a:lnTo>
                  <a:lnTo>
                    <a:pt x="12688" y="34977"/>
                  </a:lnTo>
                  <a:lnTo>
                    <a:pt x="12642" y="34777"/>
                  </a:lnTo>
                  <a:lnTo>
                    <a:pt x="12596" y="34577"/>
                  </a:lnTo>
                  <a:lnTo>
                    <a:pt x="12557" y="34377"/>
                  </a:lnTo>
                  <a:lnTo>
                    <a:pt x="12527" y="34169"/>
                  </a:lnTo>
                  <a:lnTo>
                    <a:pt x="12496" y="33961"/>
                  </a:lnTo>
                  <a:lnTo>
                    <a:pt x="12473" y="33754"/>
                  </a:lnTo>
                  <a:lnTo>
                    <a:pt x="12450" y="33546"/>
                  </a:lnTo>
                  <a:lnTo>
                    <a:pt x="12442" y="33331"/>
                  </a:lnTo>
                  <a:lnTo>
                    <a:pt x="12427" y="33123"/>
                  </a:lnTo>
                  <a:lnTo>
                    <a:pt x="12427" y="32907"/>
                  </a:lnTo>
                  <a:lnTo>
                    <a:pt x="12427" y="32800"/>
                  </a:lnTo>
                  <a:lnTo>
                    <a:pt x="12434" y="32684"/>
                  </a:lnTo>
                  <a:lnTo>
                    <a:pt x="12465" y="32438"/>
                  </a:lnTo>
                  <a:lnTo>
                    <a:pt x="12519" y="32176"/>
                  </a:lnTo>
                  <a:lnTo>
                    <a:pt x="12588" y="31892"/>
                  </a:lnTo>
                  <a:lnTo>
                    <a:pt x="12680" y="31592"/>
                  </a:lnTo>
                  <a:lnTo>
                    <a:pt x="12788" y="31269"/>
                  </a:lnTo>
                  <a:lnTo>
                    <a:pt x="12911" y="30930"/>
                  </a:lnTo>
                  <a:lnTo>
                    <a:pt x="13057" y="30576"/>
                  </a:lnTo>
                  <a:lnTo>
                    <a:pt x="13219" y="30207"/>
                  </a:lnTo>
                  <a:lnTo>
                    <a:pt x="13396" y="29822"/>
                  </a:lnTo>
                  <a:lnTo>
                    <a:pt x="13588" y="29414"/>
                  </a:lnTo>
                  <a:lnTo>
                    <a:pt x="13796" y="28999"/>
                  </a:lnTo>
                  <a:lnTo>
                    <a:pt x="14027" y="28576"/>
                  </a:lnTo>
                  <a:lnTo>
                    <a:pt x="14265" y="28130"/>
                  </a:lnTo>
                  <a:lnTo>
                    <a:pt x="14519" y="27676"/>
                  </a:lnTo>
                  <a:lnTo>
                    <a:pt x="14789" y="27214"/>
                  </a:lnTo>
                  <a:lnTo>
                    <a:pt x="15073" y="26737"/>
                  </a:lnTo>
                  <a:lnTo>
                    <a:pt x="15373" y="26252"/>
                  </a:lnTo>
                  <a:lnTo>
                    <a:pt x="15681" y="25752"/>
                  </a:lnTo>
                  <a:lnTo>
                    <a:pt x="16012" y="25252"/>
                  </a:lnTo>
                  <a:lnTo>
                    <a:pt x="16343" y="24737"/>
                  </a:lnTo>
                  <a:lnTo>
                    <a:pt x="16689" y="24213"/>
                  </a:lnTo>
                  <a:lnTo>
                    <a:pt x="17051" y="23682"/>
                  </a:lnTo>
                  <a:lnTo>
                    <a:pt x="17420" y="23152"/>
                  </a:lnTo>
                  <a:lnTo>
                    <a:pt x="17797" y="22613"/>
                  </a:lnTo>
                  <a:lnTo>
                    <a:pt x="18189" y="22067"/>
                  </a:lnTo>
                  <a:lnTo>
                    <a:pt x="18589" y="21520"/>
                  </a:lnTo>
                  <a:lnTo>
                    <a:pt x="18997" y="20967"/>
                  </a:lnTo>
                  <a:lnTo>
                    <a:pt x="19413" y="20405"/>
                  </a:lnTo>
                  <a:lnTo>
                    <a:pt x="19843" y="19851"/>
                  </a:lnTo>
                  <a:lnTo>
                    <a:pt x="20274" y="19289"/>
                  </a:lnTo>
                  <a:lnTo>
                    <a:pt x="20720" y="18728"/>
                  </a:lnTo>
                  <a:close/>
                  <a:moveTo>
                    <a:pt x="20720" y="1"/>
                  </a:moveTo>
                  <a:lnTo>
                    <a:pt x="16150" y="4956"/>
                  </a:lnTo>
                  <a:lnTo>
                    <a:pt x="15927" y="5194"/>
                  </a:lnTo>
                  <a:lnTo>
                    <a:pt x="15412" y="5771"/>
                  </a:lnTo>
                  <a:lnTo>
                    <a:pt x="14642" y="6641"/>
                  </a:lnTo>
                  <a:lnTo>
                    <a:pt x="14181" y="7187"/>
                  </a:lnTo>
                  <a:lnTo>
                    <a:pt x="13665" y="7787"/>
                  </a:lnTo>
                  <a:lnTo>
                    <a:pt x="13111" y="8449"/>
                  </a:lnTo>
                  <a:lnTo>
                    <a:pt x="12519" y="9156"/>
                  </a:lnTo>
                  <a:lnTo>
                    <a:pt x="11888" y="9926"/>
                  </a:lnTo>
                  <a:lnTo>
                    <a:pt x="11234" y="10734"/>
                  </a:lnTo>
                  <a:lnTo>
                    <a:pt x="10565" y="11588"/>
                  </a:lnTo>
                  <a:lnTo>
                    <a:pt x="9872" y="12480"/>
                  </a:lnTo>
                  <a:lnTo>
                    <a:pt x="9172" y="13403"/>
                  </a:lnTo>
                  <a:lnTo>
                    <a:pt x="8457" y="14358"/>
                  </a:lnTo>
                  <a:lnTo>
                    <a:pt x="7926" y="15088"/>
                  </a:lnTo>
                  <a:lnTo>
                    <a:pt x="7418" y="15804"/>
                  </a:lnTo>
                  <a:lnTo>
                    <a:pt x="6918" y="16512"/>
                  </a:lnTo>
                  <a:lnTo>
                    <a:pt x="6441" y="17212"/>
                  </a:lnTo>
                  <a:lnTo>
                    <a:pt x="5979" y="17897"/>
                  </a:lnTo>
                  <a:lnTo>
                    <a:pt x="5541" y="18574"/>
                  </a:lnTo>
                  <a:lnTo>
                    <a:pt x="5110" y="19235"/>
                  </a:lnTo>
                  <a:lnTo>
                    <a:pt x="4702" y="19889"/>
                  </a:lnTo>
                  <a:lnTo>
                    <a:pt x="4317" y="20536"/>
                  </a:lnTo>
                  <a:lnTo>
                    <a:pt x="3940" y="21174"/>
                  </a:lnTo>
                  <a:lnTo>
                    <a:pt x="3586" y="21797"/>
                  </a:lnTo>
                  <a:lnTo>
                    <a:pt x="3248" y="22413"/>
                  </a:lnTo>
                  <a:lnTo>
                    <a:pt x="2932" y="23013"/>
                  </a:lnTo>
                  <a:lnTo>
                    <a:pt x="2625" y="23613"/>
                  </a:lnTo>
                  <a:lnTo>
                    <a:pt x="2340" y="24198"/>
                  </a:lnTo>
                  <a:lnTo>
                    <a:pt x="2071" y="24775"/>
                  </a:lnTo>
                  <a:lnTo>
                    <a:pt x="1817" y="25344"/>
                  </a:lnTo>
                  <a:lnTo>
                    <a:pt x="1578" y="25906"/>
                  </a:lnTo>
                  <a:lnTo>
                    <a:pt x="1363" y="26452"/>
                  </a:lnTo>
                  <a:lnTo>
                    <a:pt x="1155" y="26999"/>
                  </a:lnTo>
                  <a:lnTo>
                    <a:pt x="970" y="27529"/>
                  </a:lnTo>
                  <a:lnTo>
                    <a:pt x="801" y="28060"/>
                  </a:lnTo>
                  <a:lnTo>
                    <a:pt x="647" y="28576"/>
                  </a:lnTo>
                  <a:lnTo>
                    <a:pt x="516" y="29084"/>
                  </a:lnTo>
                  <a:lnTo>
                    <a:pt x="393" y="29591"/>
                  </a:lnTo>
                  <a:lnTo>
                    <a:pt x="293" y="30084"/>
                  </a:lnTo>
                  <a:lnTo>
                    <a:pt x="201" y="30576"/>
                  </a:lnTo>
                  <a:lnTo>
                    <a:pt x="132" y="31053"/>
                  </a:lnTo>
                  <a:lnTo>
                    <a:pt x="78" y="31530"/>
                  </a:lnTo>
                  <a:lnTo>
                    <a:pt x="32" y="31992"/>
                  </a:lnTo>
                  <a:lnTo>
                    <a:pt x="9" y="32453"/>
                  </a:lnTo>
                  <a:lnTo>
                    <a:pt x="1" y="32907"/>
                  </a:lnTo>
                  <a:lnTo>
                    <a:pt x="9" y="33438"/>
                  </a:lnTo>
                  <a:lnTo>
                    <a:pt x="32" y="33969"/>
                  </a:lnTo>
                  <a:lnTo>
                    <a:pt x="63" y="34500"/>
                  </a:lnTo>
                  <a:lnTo>
                    <a:pt x="109" y="35023"/>
                  </a:lnTo>
                  <a:lnTo>
                    <a:pt x="170" y="35539"/>
                  </a:lnTo>
                  <a:lnTo>
                    <a:pt x="239" y="36062"/>
                  </a:lnTo>
                  <a:lnTo>
                    <a:pt x="332" y="36570"/>
                  </a:lnTo>
                  <a:lnTo>
                    <a:pt x="424" y="37077"/>
                  </a:lnTo>
                  <a:lnTo>
                    <a:pt x="532" y="37578"/>
                  </a:lnTo>
                  <a:lnTo>
                    <a:pt x="655" y="38078"/>
                  </a:lnTo>
                  <a:lnTo>
                    <a:pt x="793" y="38570"/>
                  </a:lnTo>
                  <a:lnTo>
                    <a:pt x="940" y="39062"/>
                  </a:lnTo>
                  <a:lnTo>
                    <a:pt x="1094" y="39547"/>
                  </a:lnTo>
                  <a:lnTo>
                    <a:pt x="1263" y="40024"/>
                  </a:lnTo>
                  <a:lnTo>
                    <a:pt x="1440" y="40494"/>
                  </a:lnTo>
                  <a:lnTo>
                    <a:pt x="1632" y="40963"/>
                  </a:lnTo>
                  <a:lnTo>
                    <a:pt x="1840" y="41425"/>
                  </a:lnTo>
                  <a:lnTo>
                    <a:pt x="2048" y="41878"/>
                  </a:lnTo>
                  <a:lnTo>
                    <a:pt x="2271" y="42332"/>
                  </a:lnTo>
                  <a:lnTo>
                    <a:pt x="2509" y="42771"/>
                  </a:lnTo>
                  <a:lnTo>
                    <a:pt x="2755" y="43209"/>
                  </a:lnTo>
                  <a:lnTo>
                    <a:pt x="3009" y="43640"/>
                  </a:lnTo>
                  <a:lnTo>
                    <a:pt x="3271" y="44064"/>
                  </a:lnTo>
                  <a:lnTo>
                    <a:pt x="3548" y="44479"/>
                  </a:lnTo>
                  <a:lnTo>
                    <a:pt x="3833" y="44887"/>
                  </a:lnTo>
                  <a:lnTo>
                    <a:pt x="4125" y="45295"/>
                  </a:lnTo>
                  <a:lnTo>
                    <a:pt x="4425" y="45687"/>
                  </a:lnTo>
                  <a:lnTo>
                    <a:pt x="4740" y="46072"/>
                  </a:lnTo>
                  <a:lnTo>
                    <a:pt x="5064" y="46456"/>
                  </a:lnTo>
                  <a:lnTo>
                    <a:pt x="5394" y="46826"/>
                  </a:lnTo>
                  <a:lnTo>
                    <a:pt x="5733" y="47187"/>
                  </a:lnTo>
                  <a:lnTo>
                    <a:pt x="6079" y="47549"/>
                  </a:lnTo>
                  <a:lnTo>
                    <a:pt x="6433" y="47895"/>
                  </a:lnTo>
                  <a:lnTo>
                    <a:pt x="6795" y="48234"/>
                  </a:lnTo>
                  <a:lnTo>
                    <a:pt x="7172" y="48564"/>
                  </a:lnTo>
                  <a:lnTo>
                    <a:pt x="7549" y="48888"/>
                  </a:lnTo>
                  <a:lnTo>
                    <a:pt x="7933" y="49195"/>
                  </a:lnTo>
                  <a:lnTo>
                    <a:pt x="8333" y="49503"/>
                  </a:lnTo>
                  <a:lnTo>
                    <a:pt x="8733" y="49795"/>
                  </a:lnTo>
                  <a:lnTo>
                    <a:pt x="9141" y="50080"/>
                  </a:lnTo>
                  <a:lnTo>
                    <a:pt x="9564" y="50349"/>
                  </a:lnTo>
                  <a:lnTo>
                    <a:pt x="9988" y="50619"/>
                  </a:lnTo>
                  <a:lnTo>
                    <a:pt x="10418" y="50873"/>
                  </a:lnTo>
                  <a:lnTo>
                    <a:pt x="10849" y="51119"/>
                  </a:lnTo>
                  <a:lnTo>
                    <a:pt x="11296" y="51350"/>
                  </a:lnTo>
                  <a:lnTo>
                    <a:pt x="11742" y="51573"/>
                  </a:lnTo>
                  <a:lnTo>
                    <a:pt x="12203" y="51788"/>
                  </a:lnTo>
                  <a:lnTo>
                    <a:pt x="12665" y="51988"/>
                  </a:lnTo>
                  <a:lnTo>
                    <a:pt x="13127" y="52181"/>
                  </a:lnTo>
                  <a:lnTo>
                    <a:pt x="13604" y="52357"/>
                  </a:lnTo>
                  <a:lnTo>
                    <a:pt x="14081" y="52527"/>
                  </a:lnTo>
                  <a:lnTo>
                    <a:pt x="14565" y="52688"/>
                  </a:lnTo>
                  <a:lnTo>
                    <a:pt x="15050" y="52835"/>
                  </a:lnTo>
                  <a:lnTo>
                    <a:pt x="15550" y="52965"/>
                  </a:lnTo>
                  <a:lnTo>
                    <a:pt x="16043" y="53088"/>
                  </a:lnTo>
                  <a:lnTo>
                    <a:pt x="16550" y="53196"/>
                  </a:lnTo>
                  <a:lnTo>
                    <a:pt x="17058" y="53296"/>
                  </a:lnTo>
                  <a:lnTo>
                    <a:pt x="17566" y="53381"/>
                  </a:lnTo>
                  <a:lnTo>
                    <a:pt x="18082" y="53450"/>
                  </a:lnTo>
                  <a:lnTo>
                    <a:pt x="18605" y="53512"/>
                  </a:lnTo>
                  <a:lnTo>
                    <a:pt x="19128" y="53558"/>
                  </a:lnTo>
                  <a:lnTo>
                    <a:pt x="19651" y="53596"/>
                  </a:lnTo>
                  <a:lnTo>
                    <a:pt x="20182" y="53612"/>
                  </a:lnTo>
                  <a:lnTo>
                    <a:pt x="20720" y="53619"/>
                  </a:lnTo>
                  <a:lnTo>
                    <a:pt x="21251" y="53612"/>
                  </a:lnTo>
                  <a:lnTo>
                    <a:pt x="21782" y="53596"/>
                  </a:lnTo>
                  <a:lnTo>
                    <a:pt x="22305" y="53558"/>
                  </a:lnTo>
                  <a:lnTo>
                    <a:pt x="22829" y="53512"/>
                  </a:lnTo>
                  <a:lnTo>
                    <a:pt x="23352" y="53450"/>
                  </a:lnTo>
                  <a:lnTo>
                    <a:pt x="23867" y="53381"/>
                  </a:lnTo>
                  <a:lnTo>
                    <a:pt x="24375" y="53296"/>
                  </a:lnTo>
                  <a:lnTo>
                    <a:pt x="24883" y="53196"/>
                  </a:lnTo>
                  <a:lnTo>
                    <a:pt x="25391" y="53088"/>
                  </a:lnTo>
                  <a:lnTo>
                    <a:pt x="25891" y="52965"/>
                  </a:lnTo>
                  <a:lnTo>
                    <a:pt x="26383" y="52835"/>
                  </a:lnTo>
                  <a:lnTo>
                    <a:pt x="26868" y="52688"/>
                  </a:lnTo>
                  <a:lnTo>
                    <a:pt x="27353" y="52527"/>
                  </a:lnTo>
                  <a:lnTo>
                    <a:pt x="27830" y="52357"/>
                  </a:lnTo>
                  <a:lnTo>
                    <a:pt x="28307" y="52181"/>
                  </a:lnTo>
                  <a:lnTo>
                    <a:pt x="28768" y="51988"/>
                  </a:lnTo>
                  <a:lnTo>
                    <a:pt x="29230" y="51788"/>
                  </a:lnTo>
                  <a:lnTo>
                    <a:pt x="29692" y="51573"/>
                  </a:lnTo>
                  <a:lnTo>
                    <a:pt x="30138" y="51350"/>
                  </a:lnTo>
                  <a:lnTo>
                    <a:pt x="30584" y="51119"/>
                  </a:lnTo>
                  <a:lnTo>
                    <a:pt x="31015" y="50873"/>
                  </a:lnTo>
                  <a:lnTo>
                    <a:pt x="31446" y="50619"/>
                  </a:lnTo>
                  <a:lnTo>
                    <a:pt x="31869" y="50349"/>
                  </a:lnTo>
                  <a:lnTo>
                    <a:pt x="32292" y="50080"/>
                  </a:lnTo>
                  <a:lnTo>
                    <a:pt x="32700" y="49795"/>
                  </a:lnTo>
                  <a:lnTo>
                    <a:pt x="33100" y="49503"/>
                  </a:lnTo>
                  <a:lnTo>
                    <a:pt x="33492" y="49195"/>
                  </a:lnTo>
                  <a:lnTo>
                    <a:pt x="33885" y="48888"/>
                  </a:lnTo>
                  <a:lnTo>
                    <a:pt x="34262" y="48564"/>
                  </a:lnTo>
                  <a:lnTo>
                    <a:pt x="34639" y="48234"/>
                  </a:lnTo>
                  <a:lnTo>
                    <a:pt x="35000" y="47895"/>
                  </a:lnTo>
                  <a:lnTo>
                    <a:pt x="35354" y="47549"/>
                  </a:lnTo>
                  <a:lnTo>
                    <a:pt x="35700" y="47195"/>
                  </a:lnTo>
                  <a:lnTo>
                    <a:pt x="36039" y="46826"/>
                  </a:lnTo>
                  <a:lnTo>
                    <a:pt x="36370" y="46456"/>
                  </a:lnTo>
                  <a:lnTo>
                    <a:pt x="36693" y="46079"/>
                  </a:lnTo>
                  <a:lnTo>
                    <a:pt x="37008" y="45687"/>
                  </a:lnTo>
                  <a:lnTo>
                    <a:pt x="37308" y="45295"/>
                  </a:lnTo>
                  <a:lnTo>
                    <a:pt x="37601" y="44887"/>
                  </a:lnTo>
                  <a:lnTo>
                    <a:pt x="37885" y="44479"/>
                  </a:lnTo>
                  <a:lnTo>
                    <a:pt x="38162" y="44064"/>
                  </a:lnTo>
                  <a:lnTo>
                    <a:pt x="38424" y="43640"/>
                  </a:lnTo>
                  <a:lnTo>
                    <a:pt x="38678" y="43209"/>
                  </a:lnTo>
                  <a:lnTo>
                    <a:pt x="38924" y="42771"/>
                  </a:lnTo>
                  <a:lnTo>
                    <a:pt x="39163" y="42332"/>
                  </a:lnTo>
                  <a:lnTo>
                    <a:pt x="39386" y="41878"/>
                  </a:lnTo>
                  <a:lnTo>
                    <a:pt x="39593" y="41425"/>
                  </a:lnTo>
                  <a:lnTo>
                    <a:pt x="39801" y="40963"/>
                  </a:lnTo>
                  <a:lnTo>
                    <a:pt x="39986" y="40494"/>
                  </a:lnTo>
                  <a:lnTo>
                    <a:pt x="40171" y="40024"/>
                  </a:lnTo>
                  <a:lnTo>
                    <a:pt x="40340" y="39547"/>
                  </a:lnTo>
                  <a:lnTo>
                    <a:pt x="40494" y="39062"/>
                  </a:lnTo>
                  <a:lnTo>
                    <a:pt x="40640" y="38570"/>
                  </a:lnTo>
                  <a:lnTo>
                    <a:pt x="40778" y="38078"/>
                  </a:lnTo>
                  <a:lnTo>
                    <a:pt x="40894" y="37578"/>
                  </a:lnTo>
                  <a:lnTo>
                    <a:pt x="41009" y="37077"/>
                  </a:lnTo>
                  <a:lnTo>
                    <a:pt x="41101" y="36570"/>
                  </a:lnTo>
                  <a:lnTo>
                    <a:pt x="41186" y="36062"/>
                  </a:lnTo>
                  <a:lnTo>
                    <a:pt x="41263" y="35546"/>
                  </a:lnTo>
                  <a:lnTo>
                    <a:pt x="41325" y="35023"/>
                  </a:lnTo>
                  <a:lnTo>
                    <a:pt x="41371" y="34500"/>
                  </a:lnTo>
                  <a:lnTo>
                    <a:pt x="41402" y="33969"/>
                  </a:lnTo>
                  <a:lnTo>
                    <a:pt x="41425" y="33446"/>
                  </a:lnTo>
                  <a:lnTo>
                    <a:pt x="41425" y="32907"/>
                  </a:lnTo>
                  <a:lnTo>
                    <a:pt x="41417" y="32453"/>
                  </a:lnTo>
                  <a:lnTo>
                    <a:pt x="41394" y="31992"/>
                  </a:lnTo>
                  <a:lnTo>
                    <a:pt x="41355" y="31530"/>
                  </a:lnTo>
                  <a:lnTo>
                    <a:pt x="41302" y="31053"/>
                  </a:lnTo>
                  <a:lnTo>
                    <a:pt x="41232" y="30576"/>
                  </a:lnTo>
                  <a:lnTo>
                    <a:pt x="41140" y="30084"/>
                  </a:lnTo>
                  <a:lnTo>
                    <a:pt x="41040" y="29591"/>
                  </a:lnTo>
                  <a:lnTo>
                    <a:pt x="40917" y="29084"/>
                  </a:lnTo>
                  <a:lnTo>
                    <a:pt x="40786" y="28576"/>
                  </a:lnTo>
                  <a:lnTo>
                    <a:pt x="40632" y="28060"/>
                  </a:lnTo>
                  <a:lnTo>
                    <a:pt x="40463" y="27529"/>
                  </a:lnTo>
                  <a:lnTo>
                    <a:pt x="40278" y="26999"/>
                  </a:lnTo>
                  <a:lnTo>
                    <a:pt x="40071" y="26452"/>
                  </a:lnTo>
                  <a:lnTo>
                    <a:pt x="39855" y="25906"/>
                  </a:lnTo>
                  <a:lnTo>
                    <a:pt x="39617" y="25344"/>
                  </a:lnTo>
                  <a:lnTo>
                    <a:pt x="39363" y="24775"/>
                  </a:lnTo>
                  <a:lnTo>
                    <a:pt x="39093" y="24198"/>
                  </a:lnTo>
                  <a:lnTo>
                    <a:pt x="38809" y="23613"/>
                  </a:lnTo>
                  <a:lnTo>
                    <a:pt x="38501" y="23013"/>
                  </a:lnTo>
                  <a:lnTo>
                    <a:pt x="38186" y="22413"/>
                  </a:lnTo>
                  <a:lnTo>
                    <a:pt x="37847" y="21797"/>
                  </a:lnTo>
                  <a:lnTo>
                    <a:pt x="37493" y="21174"/>
                  </a:lnTo>
                  <a:lnTo>
                    <a:pt x="37116" y="20536"/>
                  </a:lnTo>
                  <a:lnTo>
                    <a:pt x="36731" y="19889"/>
                  </a:lnTo>
                  <a:lnTo>
                    <a:pt x="36324" y="19235"/>
                  </a:lnTo>
                  <a:lnTo>
                    <a:pt x="35893" y="18574"/>
                  </a:lnTo>
                  <a:lnTo>
                    <a:pt x="35454" y="17897"/>
                  </a:lnTo>
                  <a:lnTo>
                    <a:pt x="34993" y="17212"/>
                  </a:lnTo>
                  <a:lnTo>
                    <a:pt x="34516" y="16512"/>
                  </a:lnTo>
                  <a:lnTo>
                    <a:pt x="34015" y="15804"/>
                  </a:lnTo>
                  <a:lnTo>
                    <a:pt x="33508" y="15088"/>
                  </a:lnTo>
                  <a:lnTo>
                    <a:pt x="32969" y="14358"/>
                  </a:lnTo>
                  <a:lnTo>
                    <a:pt x="32261" y="13403"/>
                  </a:lnTo>
                  <a:lnTo>
                    <a:pt x="31561" y="12480"/>
                  </a:lnTo>
                  <a:lnTo>
                    <a:pt x="30869" y="11588"/>
                  </a:lnTo>
                  <a:lnTo>
                    <a:pt x="30199" y="10734"/>
                  </a:lnTo>
                  <a:lnTo>
                    <a:pt x="29545" y="9926"/>
                  </a:lnTo>
                  <a:lnTo>
                    <a:pt x="28914" y="9164"/>
                  </a:lnTo>
                  <a:lnTo>
                    <a:pt x="28322" y="8449"/>
                  </a:lnTo>
                  <a:lnTo>
                    <a:pt x="27768" y="7787"/>
                  </a:lnTo>
                  <a:lnTo>
                    <a:pt x="27253" y="7187"/>
                  </a:lnTo>
                  <a:lnTo>
                    <a:pt x="26791" y="6641"/>
                  </a:lnTo>
                  <a:lnTo>
                    <a:pt x="26022" y="5771"/>
                  </a:lnTo>
                  <a:lnTo>
                    <a:pt x="25506" y="5194"/>
                  </a:lnTo>
                  <a:lnTo>
                    <a:pt x="25283" y="4956"/>
                  </a:lnTo>
                  <a:lnTo>
                    <a:pt x="20720"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38" name="Google Shape;438;p27"/>
            <p:cNvSpPr/>
            <p:nvPr/>
          </p:nvSpPr>
          <p:spPr>
            <a:xfrm>
              <a:off x="2243125" y="361400"/>
              <a:ext cx="1035625" cy="1340500"/>
            </a:xfrm>
            <a:custGeom>
              <a:avLst/>
              <a:gdLst/>
              <a:ahLst/>
              <a:cxnLst/>
              <a:rect l="l" t="t" r="r" b="b"/>
              <a:pathLst>
                <a:path w="41425" h="53620" fill="none" extrusionOk="0">
                  <a:moveTo>
                    <a:pt x="20720" y="53619"/>
                  </a:moveTo>
                  <a:lnTo>
                    <a:pt x="20720" y="53619"/>
                  </a:lnTo>
                  <a:lnTo>
                    <a:pt x="21251" y="53612"/>
                  </a:lnTo>
                  <a:lnTo>
                    <a:pt x="21782" y="53596"/>
                  </a:lnTo>
                  <a:lnTo>
                    <a:pt x="22305" y="53558"/>
                  </a:lnTo>
                  <a:lnTo>
                    <a:pt x="22829" y="53512"/>
                  </a:lnTo>
                  <a:lnTo>
                    <a:pt x="23352" y="53450"/>
                  </a:lnTo>
                  <a:lnTo>
                    <a:pt x="23867" y="53381"/>
                  </a:lnTo>
                  <a:lnTo>
                    <a:pt x="24375" y="53296"/>
                  </a:lnTo>
                  <a:lnTo>
                    <a:pt x="24883" y="53196"/>
                  </a:lnTo>
                  <a:lnTo>
                    <a:pt x="25391" y="53088"/>
                  </a:lnTo>
                  <a:lnTo>
                    <a:pt x="25891" y="52965"/>
                  </a:lnTo>
                  <a:lnTo>
                    <a:pt x="26383" y="52835"/>
                  </a:lnTo>
                  <a:lnTo>
                    <a:pt x="26868" y="52688"/>
                  </a:lnTo>
                  <a:lnTo>
                    <a:pt x="27353" y="52527"/>
                  </a:lnTo>
                  <a:lnTo>
                    <a:pt x="27830" y="52357"/>
                  </a:lnTo>
                  <a:lnTo>
                    <a:pt x="28307" y="52181"/>
                  </a:lnTo>
                  <a:lnTo>
                    <a:pt x="28768" y="51988"/>
                  </a:lnTo>
                  <a:lnTo>
                    <a:pt x="29230" y="51788"/>
                  </a:lnTo>
                  <a:lnTo>
                    <a:pt x="29692" y="51573"/>
                  </a:lnTo>
                  <a:lnTo>
                    <a:pt x="30138" y="51350"/>
                  </a:lnTo>
                  <a:lnTo>
                    <a:pt x="30584" y="51119"/>
                  </a:lnTo>
                  <a:lnTo>
                    <a:pt x="31015" y="50873"/>
                  </a:lnTo>
                  <a:lnTo>
                    <a:pt x="31446" y="50619"/>
                  </a:lnTo>
                  <a:lnTo>
                    <a:pt x="31869" y="50349"/>
                  </a:lnTo>
                  <a:lnTo>
                    <a:pt x="32292" y="50080"/>
                  </a:lnTo>
                  <a:lnTo>
                    <a:pt x="32700" y="49795"/>
                  </a:lnTo>
                  <a:lnTo>
                    <a:pt x="33100" y="49503"/>
                  </a:lnTo>
                  <a:lnTo>
                    <a:pt x="33492" y="49195"/>
                  </a:lnTo>
                  <a:lnTo>
                    <a:pt x="33885" y="48888"/>
                  </a:lnTo>
                  <a:lnTo>
                    <a:pt x="34262" y="48564"/>
                  </a:lnTo>
                  <a:lnTo>
                    <a:pt x="34639" y="48234"/>
                  </a:lnTo>
                  <a:lnTo>
                    <a:pt x="35000" y="47895"/>
                  </a:lnTo>
                  <a:lnTo>
                    <a:pt x="35354" y="47549"/>
                  </a:lnTo>
                  <a:lnTo>
                    <a:pt x="35700" y="47195"/>
                  </a:lnTo>
                  <a:lnTo>
                    <a:pt x="36039" y="46826"/>
                  </a:lnTo>
                  <a:lnTo>
                    <a:pt x="36370" y="46456"/>
                  </a:lnTo>
                  <a:lnTo>
                    <a:pt x="36693" y="46079"/>
                  </a:lnTo>
                  <a:lnTo>
                    <a:pt x="37008" y="45687"/>
                  </a:lnTo>
                  <a:lnTo>
                    <a:pt x="37308" y="45295"/>
                  </a:lnTo>
                  <a:lnTo>
                    <a:pt x="37601" y="44887"/>
                  </a:lnTo>
                  <a:lnTo>
                    <a:pt x="37885" y="44479"/>
                  </a:lnTo>
                  <a:lnTo>
                    <a:pt x="38162" y="44064"/>
                  </a:lnTo>
                  <a:lnTo>
                    <a:pt x="38424" y="43640"/>
                  </a:lnTo>
                  <a:lnTo>
                    <a:pt x="38678" y="43209"/>
                  </a:lnTo>
                  <a:lnTo>
                    <a:pt x="38924" y="42771"/>
                  </a:lnTo>
                  <a:lnTo>
                    <a:pt x="39163" y="42332"/>
                  </a:lnTo>
                  <a:lnTo>
                    <a:pt x="39386" y="41878"/>
                  </a:lnTo>
                  <a:lnTo>
                    <a:pt x="39593" y="41425"/>
                  </a:lnTo>
                  <a:lnTo>
                    <a:pt x="39801" y="40963"/>
                  </a:lnTo>
                  <a:lnTo>
                    <a:pt x="39986" y="40494"/>
                  </a:lnTo>
                  <a:lnTo>
                    <a:pt x="40171" y="40024"/>
                  </a:lnTo>
                  <a:lnTo>
                    <a:pt x="40340" y="39547"/>
                  </a:lnTo>
                  <a:lnTo>
                    <a:pt x="40494" y="39062"/>
                  </a:lnTo>
                  <a:lnTo>
                    <a:pt x="40640" y="38570"/>
                  </a:lnTo>
                  <a:lnTo>
                    <a:pt x="40778" y="38078"/>
                  </a:lnTo>
                  <a:lnTo>
                    <a:pt x="40894" y="37578"/>
                  </a:lnTo>
                  <a:lnTo>
                    <a:pt x="41009" y="37077"/>
                  </a:lnTo>
                  <a:lnTo>
                    <a:pt x="41101" y="36570"/>
                  </a:lnTo>
                  <a:lnTo>
                    <a:pt x="41186" y="36062"/>
                  </a:lnTo>
                  <a:lnTo>
                    <a:pt x="41263" y="35546"/>
                  </a:lnTo>
                  <a:lnTo>
                    <a:pt x="41325" y="35023"/>
                  </a:lnTo>
                  <a:lnTo>
                    <a:pt x="41371" y="34500"/>
                  </a:lnTo>
                  <a:lnTo>
                    <a:pt x="41402" y="33969"/>
                  </a:lnTo>
                  <a:lnTo>
                    <a:pt x="41425" y="33446"/>
                  </a:lnTo>
                  <a:lnTo>
                    <a:pt x="41425" y="32907"/>
                  </a:lnTo>
                  <a:lnTo>
                    <a:pt x="41425" y="32907"/>
                  </a:lnTo>
                  <a:lnTo>
                    <a:pt x="41417" y="32453"/>
                  </a:lnTo>
                  <a:lnTo>
                    <a:pt x="41394" y="31992"/>
                  </a:lnTo>
                  <a:lnTo>
                    <a:pt x="41355" y="31530"/>
                  </a:lnTo>
                  <a:lnTo>
                    <a:pt x="41302" y="31053"/>
                  </a:lnTo>
                  <a:lnTo>
                    <a:pt x="41232" y="30576"/>
                  </a:lnTo>
                  <a:lnTo>
                    <a:pt x="41140" y="30084"/>
                  </a:lnTo>
                  <a:lnTo>
                    <a:pt x="41040" y="29591"/>
                  </a:lnTo>
                  <a:lnTo>
                    <a:pt x="40917" y="29084"/>
                  </a:lnTo>
                  <a:lnTo>
                    <a:pt x="40786" y="28576"/>
                  </a:lnTo>
                  <a:lnTo>
                    <a:pt x="40632" y="28060"/>
                  </a:lnTo>
                  <a:lnTo>
                    <a:pt x="40463" y="27529"/>
                  </a:lnTo>
                  <a:lnTo>
                    <a:pt x="40278" y="26999"/>
                  </a:lnTo>
                  <a:lnTo>
                    <a:pt x="40071" y="26452"/>
                  </a:lnTo>
                  <a:lnTo>
                    <a:pt x="39855" y="25906"/>
                  </a:lnTo>
                  <a:lnTo>
                    <a:pt x="39617" y="25344"/>
                  </a:lnTo>
                  <a:lnTo>
                    <a:pt x="39363" y="24775"/>
                  </a:lnTo>
                  <a:lnTo>
                    <a:pt x="39093" y="24198"/>
                  </a:lnTo>
                  <a:lnTo>
                    <a:pt x="38809" y="23613"/>
                  </a:lnTo>
                  <a:lnTo>
                    <a:pt x="38501" y="23013"/>
                  </a:lnTo>
                  <a:lnTo>
                    <a:pt x="38186" y="22413"/>
                  </a:lnTo>
                  <a:lnTo>
                    <a:pt x="37847" y="21797"/>
                  </a:lnTo>
                  <a:lnTo>
                    <a:pt x="37493" y="21174"/>
                  </a:lnTo>
                  <a:lnTo>
                    <a:pt x="37116" y="20536"/>
                  </a:lnTo>
                  <a:lnTo>
                    <a:pt x="36731" y="19889"/>
                  </a:lnTo>
                  <a:lnTo>
                    <a:pt x="36324" y="19235"/>
                  </a:lnTo>
                  <a:lnTo>
                    <a:pt x="35893" y="18574"/>
                  </a:lnTo>
                  <a:lnTo>
                    <a:pt x="35454" y="17897"/>
                  </a:lnTo>
                  <a:lnTo>
                    <a:pt x="34993" y="17212"/>
                  </a:lnTo>
                  <a:lnTo>
                    <a:pt x="34516" y="16512"/>
                  </a:lnTo>
                  <a:lnTo>
                    <a:pt x="34015" y="15804"/>
                  </a:lnTo>
                  <a:lnTo>
                    <a:pt x="33508" y="15088"/>
                  </a:lnTo>
                  <a:lnTo>
                    <a:pt x="32969" y="14358"/>
                  </a:lnTo>
                  <a:lnTo>
                    <a:pt x="32969" y="14358"/>
                  </a:lnTo>
                  <a:lnTo>
                    <a:pt x="32261" y="13403"/>
                  </a:lnTo>
                  <a:lnTo>
                    <a:pt x="31561" y="12480"/>
                  </a:lnTo>
                  <a:lnTo>
                    <a:pt x="30869" y="11588"/>
                  </a:lnTo>
                  <a:lnTo>
                    <a:pt x="30199" y="10734"/>
                  </a:lnTo>
                  <a:lnTo>
                    <a:pt x="29545" y="9926"/>
                  </a:lnTo>
                  <a:lnTo>
                    <a:pt x="28914" y="9164"/>
                  </a:lnTo>
                  <a:lnTo>
                    <a:pt x="28322" y="8449"/>
                  </a:lnTo>
                  <a:lnTo>
                    <a:pt x="27768" y="7787"/>
                  </a:lnTo>
                  <a:lnTo>
                    <a:pt x="27253" y="7187"/>
                  </a:lnTo>
                  <a:lnTo>
                    <a:pt x="26791" y="6641"/>
                  </a:lnTo>
                  <a:lnTo>
                    <a:pt x="26022" y="5771"/>
                  </a:lnTo>
                  <a:lnTo>
                    <a:pt x="25506" y="5194"/>
                  </a:lnTo>
                  <a:lnTo>
                    <a:pt x="25283" y="4956"/>
                  </a:lnTo>
                  <a:lnTo>
                    <a:pt x="20720" y="1"/>
                  </a:lnTo>
                  <a:lnTo>
                    <a:pt x="16150" y="4956"/>
                  </a:lnTo>
                  <a:lnTo>
                    <a:pt x="16150" y="4956"/>
                  </a:lnTo>
                  <a:lnTo>
                    <a:pt x="15927" y="5194"/>
                  </a:lnTo>
                  <a:lnTo>
                    <a:pt x="15412" y="5771"/>
                  </a:lnTo>
                  <a:lnTo>
                    <a:pt x="14642" y="6641"/>
                  </a:lnTo>
                  <a:lnTo>
                    <a:pt x="14181" y="7187"/>
                  </a:lnTo>
                  <a:lnTo>
                    <a:pt x="13665" y="7787"/>
                  </a:lnTo>
                  <a:lnTo>
                    <a:pt x="13111" y="8449"/>
                  </a:lnTo>
                  <a:lnTo>
                    <a:pt x="12519" y="9156"/>
                  </a:lnTo>
                  <a:lnTo>
                    <a:pt x="11888" y="9926"/>
                  </a:lnTo>
                  <a:lnTo>
                    <a:pt x="11234" y="10734"/>
                  </a:lnTo>
                  <a:lnTo>
                    <a:pt x="10565" y="11588"/>
                  </a:lnTo>
                  <a:lnTo>
                    <a:pt x="9872" y="12480"/>
                  </a:lnTo>
                  <a:lnTo>
                    <a:pt x="9172" y="13403"/>
                  </a:lnTo>
                  <a:lnTo>
                    <a:pt x="8457" y="14358"/>
                  </a:lnTo>
                  <a:lnTo>
                    <a:pt x="8457" y="14358"/>
                  </a:lnTo>
                  <a:lnTo>
                    <a:pt x="7926" y="15088"/>
                  </a:lnTo>
                  <a:lnTo>
                    <a:pt x="7418" y="15804"/>
                  </a:lnTo>
                  <a:lnTo>
                    <a:pt x="6918" y="16512"/>
                  </a:lnTo>
                  <a:lnTo>
                    <a:pt x="6441" y="17212"/>
                  </a:lnTo>
                  <a:lnTo>
                    <a:pt x="5979" y="17897"/>
                  </a:lnTo>
                  <a:lnTo>
                    <a:pt x="5541" y="18574"/>
                  </a:lnTo>
                  <a:lnTo>
                    <a:pt x="5110" y="19235"/>
                  </a:lnTo>
                  <a:lnTo>
                    <a:pt x="4702" y="19889"/>
                  </a:lnTo>
                  <a:lnTo>
                    <a:pt x="4317" y="20536"/>
                  </a:lnTo>
                  <a:lnTo>
                    <a:pt x="3940" y="21174"/>
                  </a:lnTo>
                  <a:lnTo>
                    <a:pt x="3586" y="21797"/>
                  </a:lnTo>
                  <a:lnTo>
                    <a:pt x="3248" y="22413"/>
                  </a:lnTo>
                  <a:lnTo>
                    <a:pt x="2932" y="23013"/>
                  </a:lnTo>
                  <a:lnTo>
                    <a:pt x="2625" y="23613"/>
                  </a:lnTo>
                  <a:lnTo>
                    <a:pt x="2340" y="24198"/>
                  </a:lnTo>
                  <a:lnTo>
                    <a:pt x="2071" y="24775"/>
                  </a:lnTo>
                  <a:lnTo>
                    <a:pt x="1817" y="25344"/>
                  </a:lnTo>
                  <a:lnTo>
                    <a:pt x="1578" y="25906"/>
                  </a:lnTo>
                  <a:lnTo>
                    <a:pt x="1363" y="26452"/>
                  </a:lnTo>
                  <a:lnTo>
                    <a:pt x="1155" y="26999"/>
                  </a:lnTo>
                  <a:lnTo>
                    <a:pt x="970" y="27529"/>
                  </a:lnTo>
                  <a:lnTo>
                    <a:pt x="801" y="28060"/>
                  </a:lnTo>
                  <a:lnTo>
                    <a:pt x="647" y="28576"/>
                  </a:lnTo>
                  <a:lnTo>
                    <a:pt x="516" y="29084"/>
                  </a:lnTo>
                  <a:lnTo>
                    <a:pt x="393" y="29591"/>
                  </a:lnTo>
                  <a:lnTo>
                    <a:pt x="293" y="30084"/>
                  </a:lnTo>
                  <a:lnTo>
                    <a:pt x="201" y="30576"/>
                  </a:lnTo>
                  <a:lnTo>
                    <a:pt x="132" y="31053"/>
                  </a:lnTo>
                  <a:lnTo>
                    <a:pt x="78" y="31530"/>
                  </a:lnTo>
                  <a:lnTo>
                    <a:pt x="32" y="31992"/>
                  </a:lnTo>
                  <a:lnTo>
                    <a:pt x="9" y="32453"/>
                  </a:lnTo>
                  <a:lnTo>
                    <a:pt x="1" y="32907"/>
                  </a:lnTo>
                  <a:lnTo>
                    <a:pt x="1" y="32907"/>
                  </a:lnTo>
                  <a:lnTo>
                    <a:pt x="9" y="33438"/>
                  </a:lnTo>
                  <a:lnTo>
                    <a:pt x="32" y="33969"/>
                  </a:lnTo>
                  <a:lnTo>
                    <a:pt x="63" y="34500"/>
                  </a:lnTo>
                  <a:lnTo>
                    <a:pt x="109" y="35023"/>
                  </a:lnTo>
                  <a:lnTo>
                    <a:pt x="170" y="35539"/>
                  </a:lnTo>
                  <a:lnTo>
                    <a:pt x="239" y="36062"/>
                  </a:lnTo>
                  <a:lnTo>
                    <a:pt x="332" y="36570"/>
                  </a:lnTo>
                  <a:lnTo>
                    <a:pt x="424" y="37077"/>
                  </a:lnTo>
                  <a:lnTo>
                    <a:pt x="532" y="37578"/>
                  </a:lnTo>
                  <a:lnTo>
                    <a:pt x="655" y="38078"/>
                  </a:lnTo>
                  <a:lnTo>
                    <a:pt x="793" y="38570"/>
                  </a:lnTo>
                  <a:lnTo>
                    <a:pt x="940" y="39062"/>
                  </a:lnTo>
                  <a:lnTo>
                    <a:pt x="1094" y="39547"/>
                  </a:lnTo>
                  <a:lnTo>
                    <a:pt x="1263" y="40024"/>
                  </a:lnTo>
                  <a:lnTo>
                    <a:pt x="1440" y="40494"/>
                  </a:lnTo>
                  <a:lnTo>
                    <a:pt x="1632" y="40963"/>
                  </a:lnTo>
                  <a:lnTo>
                    <a:pt x="1840" y="41425"/>
                  </a:lnTo>
                  <a:lnTo>
                    <a:pt x="2048" y="41878"/>
                  </a:lnTo>
                  <a:lnTo>
                    <a:pt x="2271" y="42332"/>
                  </a:lnTo>
                  <a:lnTo>
                    <a:pt x="2509" y="42771"/>
                  </a:lnTo>
                  <a:lnTo>
                    <a:pt x="2755" y="43209"/>
                  </a:lnTo>
                  <a:lnTo>
                    <a:pt x="3009" y="43640"/>
                  </a:lnTo>
                  <a:lnTo>
                    <a:pt x="3271" y="44064"/>
                  </a:lnTo>
                  <a:lnTo>
                    <a:pt x="3548" y="44479"/>
                  </a:lnTo>
                  <a:lnTo>
                    <a:pt x="3833" y="44887"/>
                  </a:lnTo>
                  <a:lnTo>
                    <a:pt x="4125" y="45295"/>
                  </a:lnTo>
                  <a:lnTo>
                    <a:pt x="4425" y="45687"/>
                  </a:lnTo>
                  <a:lnTo>
                    <a:pt x="4740" y="46072"/>
                  </a:lnTo>
                  <a:lnTo>
                    <a:pt x="5064" y="46456"/>
                  </a:lnTo>
                  <a:lnTo>
                    <a:pt x="5394" y="46826"/>
                  </a:lnTo>
                  <a:lnTo>
                    <a:pt x="5733" y="47187"/>
                  </a:lnTo>
                  <a:lnTo>
                    <a:pt x="6079" y="47549"/>
                  </a:lnTo>
                  <a:lnTo>
                    <a:pt x="6433" y="47895"/>
                  </a:lnTo>
                  <a:lnTo>
                    <a:pt x="6795" y="48234"/>
                  </a:lnTo>
                  <a:lnTo>
                    <a:pt x="7172" y="48564"/>
                  </a:lnTo>
                  <a:lnTo>
                    <a:pt x="7549" y="48888"/>
                  </a:lnTo>
                  <a:lnTo>
                    <a:pt x="7933" y="49195"/>
                  </a:lnTo>
                  <a:lnTo>
                    <a:pt x="8333" y="49503"/>
                  </a:lnTo>
                  <a:lnTo>
                    <a:pt x="8733" y="49795"/>
                  </a:lnTo>
                  <a:lnTo>
                    <a:pt x="9141" y="50080"/>
                  </a:lnTo>
                  <a:lnTo>
                    <a:pt x="9564" y="50349"/>
                  </a:lnTo>
                  <a:lnTo>
                    <a:pt x="9988" y="50619"/>
                  </a:lnTo>
                  <a:lnTo>
                    <a:pt x="10418" y="50873"/>
                  </a:lnTo>
                  <a:lnTo>
                    <a:pt x="10849" y="51119"/>
                  </a:lnTo>
                  <a:lnTo>
                    <a:pt x="11296" y="51350"/>
                  </a:lnTo>
                  <a:lnTo>
                    <a:pt x="11742" y="51573"/>
                  </a:lnTo>
                  <a:lnTo>
                    <a:pt x="12203" y="51788"/>
                  </a:lnTo>
                  <a:lnTo>
                    <a:pt x="12665" y="51988"/>
                  </a:lnTo>
                  <a:lnTo>
                    <a:pt x="13127" y="52181"/>
                  </a:lnTo>
                  <a:lnTo>
                    <a:pt x="13604" y="52357"/>
                  </a:lnTo>
                  <a:lnTo>
                    <a:pt x="14081" y="52527"/>
                  </a:lnTo>
                  <a:lnTo>
                    <a:pt x="14565" y="52688"/>
                  </a:lnTo>
                  <a:lnTo>
                    <a:pt x="15050" y="52835"/>
                  </a:lnTo>
                  <a:lnTo>
                    <a:pt x="15550" y="52965"/>
                  </a:lnTo>
                  <a:lnTo>
                    <a:pt x="16043" y="53088"/>
                  </a:lnTo>
                  <a:lnTo>
                    <a:pt x="16550" y="53196"/>
                  </a:lnTo>
                  <a:lnTo>
                    <a:pt x="17058" y="53296"/>
                  </a:lnTo>
                  <a:lnTo>
                    <a:pt x="17566" y="53381"/>
                  </a:lnTo>
                  <a:lnTo>
                    <a:pt x="18082" y="53450"/>
                  </a:lnTo>
                  <a:lnTo>
                    <a:pt x="18605" y="53512"/>
                  </a:lnTo>
                  <a:lnTo>
                    <a:pt x="19128" y="53558"/>
                  </a:lnTo>
                  <a:lnTo>
                    <a:pt x="19651" y="53596"/>
                  </a:lnTo>
                  <a:lnTo>
                    <a:pt x="20182" y="53612"/>
                  </a:lnTo>
                  <a:lnTo>
                    <a:pt x="20720" y="53619"/>
                  </a:lnTo>
                  <a:lnTo>
                    <a:pt x="20720" y="53619"/>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39" name="Google Shape;439;p27"/>
            <p:cNvSpPr/>
            <p:nvPr/>
          </p:nvSpPr>
          <p:spPr>
            <a:xfrm>
              <a:off x="2553775" y="829575"/>
              <a:ext cx="414525" cy="561875"/>
            </a:xfrm>
            <a:custGeom>
              <a:avLst/>
              <a:gdLst/>
              <a:ahLst/>
              <a:cxnLst/>
              <a:rect l="l" t="t" r="r" b="b"/>
              <a:pathLst>
                <a:path w="16581" h="22475" fill="none" extrusionOk="0">
                  <a:moveTo>
                    <a:pt x="8294" y="1"/>
                  </a:moveTo>
                  <a:lnTo>
                    <a:pt x="8294" y="1"/>
                  </a:lnTo>
                  <a:lnTo>
                    <a:pt x="8733" y="562"/>
                  </a:lnTo>
                  <a:lnTo>
                    <a:pt x="9164" y="1124"/>
                  </a:lnTo>
                  <a:lnTo>
                    <a:pt x="9595" y="1678"/>
                  </a:lnTo>
                  <a:lnTo>
                    <a:pt x="10010" y="2240"/>
                  </a:lnTo>
                  <a:lnTo>
                    <a:pt x="10418" y="2793"/>
                  </a:lnTo>
                  <a:lnTo>
                    <a:pt x="10818" y="3340"/>
                  </a:lnTo>
                  <a:lnTo>
                    <a:pt x="11210" y="3886"/>
                  </a:lnTo>
                  <a:lnTo>
                    <a:pt x="11587" y="4425"/>
                  </a:lnTo>
                  <a:lnTo>
                    <a:pt x="11957" y="4955"/>
                  </a:lnTo>
                  <a:lnTo>
                    <a:pt x="12318" y="5486"/>
                  </a:lnTo>
                  <a:lnTo>
                    <a:pt x="12665" y="6010"/>
                  </a:lnTo>
                  <a:lnTo>
                    <a:pt x="13003" y="6525"/>
                  </a:lnTo>
                  <a:lnTo>
                    <a:pt x="13326" y="7025"/>
                  </a:lnTo>
                  <a:lnTo>
                    <a:pt x="13634" y="7525"/>
                  </a:lnTo>
                  <a:lnTo>
                    <a:pt x="13934" y="8010"/>
                  </a:lnTo>
                  <a:lnTo>
                    <a:pt x="14219" y="8487"/>
                  </a:lnTo>
                  <a:lnTo>
                    <a:pt x="14488" y="8949"/>
                  </a:lnTo>
                  <a:lnTo>
                    <a:pt x="14742" y="9403"/>
                  </a:lnTo>
                  <a:lnTo>
                    <a:pt x="14980" y="9849"/>
                  </a:lnTo>
                  <a:lnTo>
                    <a:pt x="15211" y="10272"/>
                  </a:lnTo>
                  <a:lnTo>
                    <a:pt x="15419" y="10687"/>
                  </a:lnTo>
                  <a:lnTo>
                    <a:pt x="15611" y="11095"/>
                  </a:lnTo>
                  <a:lnTo>
                    <a:pt x="15796" y="11480"/>
                  </a:lnTo>
                  <a:lnTo>
                    <a:pt x="15950" y="11849"/>
                  </a:lnTo>
                  <a:lnTo>
                    <a:pt x="16096" y="12203"/>
                  </a:lnTo>
                  <a:lnTo>
                    <a:pt x="16227" y="12542"/>
                  </a:lnTo>
                  <a:lnTo>
                    <a:pt x="16335" y="12865"/>
                  </a:lnTo>
                  <a:lnTo>
                    <a:pt x="16419" y="13165"/>
                  </a:lnTo>
                  <a:lnTo>
                    <a:pt x="16488" y="13449"/>
                  </a:lnTo>
                  <a:lnTo>
                    <a:pt x="16542" y="13711"/>
                  </a:lnTo>
                  <a:lnTo>
                    <a:pt x="16573" y="13957"/>
                  </a:lnTo>
                  <a:lnTo>
                    <a:pt x="16581" y="14073"/>
                  </a:lnTo>
                  <a:lnTo>
                    <a:pt x="16581" y="14180"/>
                  </a:lnTo>
                  <a:lnTo>
                    <a:pt x="16581" y="14180"/>
                  </a:lnTo>
                  <a:lnTo>
                    <a:pt x="16581" y="14396"/>
                  </a:lnTo>
                  <a:lnTo>
                    <a:pt x="16573" y="14604"/>
                  </a:lnTo>
                  <a:lnTo>
                    <a:pt x="16558" y="14819"/>
                  </a:lnTo>
                  <a:lnTo>
                    <a:pt x="16542" y="15027"/>
                  </a:lnTo>
                  <a:lnTo>
                    <a:pt x="16512" y="15234"/>
                  </a:lnTo>
                  <a:lnTo>
                    <a:pt x="16488" y="15442"/>
                  </a:lnTo>
                  <a:lnTo>
                    <a:pt x="16450" y="15650"/>
                  </a:lnTo>
                  <a:lnTo>
                    <a:pt x="16411" y="15850"/>
                  </a:lnTo>
                  <a:lnTo>
                    <a:pt x="16365" y="16050"/>
                  </a:lnTo>
                  <a:lnTo>
                    <a:pt x="16319" y="16250"/>
                  </a:lnTo>
                  <a:lnTo>
                    <a:pt x="16265" y="16450"/>
                  </a:lnTo>
                  <a:lnTo>
                    <a:pt x="16211" y="16642"/>
                  </a:lnTo>
                  <a:lnTo>
                    <a:pt x="16142" y="16835"/>
                  </a:lnTo>
                  <a:lnTo>
                    <a:pt x="16081" y="17027"/>
                  </a:lnTo>
                  <a:lnTo>
                    <a:pt x="16004" y="17219"/>
                  </a:lnTo>
                  <a:lnTo>
                    <a:pt x="15927" y="17404"/>
                  </a:lnTo>
                  <a:lnTo>
                    <a:pt x="15850" y="17589"/>
                  </a:lnTo>
                  <a:lnTo>
                    <a:pt x="15765" y="17773"/>
                  </a:lnTo>
                  <a:lnTo>
                    <a:pt x="15673" y="17950"/>
                  </a:lnTo>
                  <a:lnTo>
                    <a:pt x="15581" y="18127"/>
                  </a:lnTo>
                  <a:lnTo>
                    <a:pt x="15481" y="18304"/>
                  </a:lnTo>
                  <a:lnTo>
                    <a:pt x="15381" y="18474"/>
                  </a:lnTo>
                  <a:lnTo>
                    <a:pt x="15273" y="18643"/>
                  </a:lnTo>
                  <a:lnTo>
                    <a:pt x="15165" y="18812"/>
                  </a:lnTo>
                  <a:lnTo>
                    <a:pt x="15050" y="18974"/>
                  </a:lnTo>
                  <a:lnTo>
                    <a:pt x="14934" y="19135"/>
                  </a:lnTo>
                  <a:lnTo>
                    <a:pt x="14811" y="19297"/>
                  </a:lnTo>
                  <a:lnTo>
                    <a:pt x="14688" y="19451"/>
                  </a:lnTo>
                  <a:lnTo>
                    <a:pt x="14557" y="19605"/>
                  </a:lnTo>
                  <a:lnTo>
                    <a:pt x="14426" y="19751"/>
                  </a:lnTo>
                  <a:lnTo>
                    <a:pt x="14288" y="19897"/>
                  </a:lnTo>
                  <a:lnTo>
                    <a:pt x="14150" y="20043"/>
                  </a:lnTo>
                  <a:lnTo>
                    <a:pt x="14011" y="20182"/>
                  </a:lnTo>
                  <a:lnTo>
                    <a:pt x="13865" y="20312"/>
                  </a:lnTo>
                  <a:lnTo>
                    <a:pt x="13711" y="20443"/>
                  </a:lnTo>
                  <a:lnTo>
                    <a:pt x="13565" y="20574"/>
                  </a:lnTo>
                  <a:lnTo>
                    <a:pt x="13403" y="20697"/>
                  </a:lnTo>
                  <a:lnTo>
                    <a:pt x="13249" y="20820"/>
                  </a:lnTo>
                  <a:lnTo>
                    <a:pt x="13088" y="20943"/>
                  </a:lnTo>
                  <a:lnTo>
                    <a:pt x="12926" y="21051"/>
                  </a:lnTo>
                  <a:lnTo>
                    <a:pt x="12757" y="21166"/>
                  </a:lnTo>
                  <a:lnTo>
                    <a:pt x="12588" y="21266"/>
                  </a:lnTo>
                  <a:lnTo>
                    <a:pt x="12411" y="21374"/>
                  </a:lnTo>
                  <a:lnTo>
                    <a:pt x="12241" y="21466"/>
                  </a:lnTo>
                  <a:lnTo>
                    <a:pt x="12064" y="21567"/>
                  </a:lnTo>
                  <a:lnTo>
                    <a:pt x="11880" y="21651"/>
                  </a:lnTo>
                  <a:lnTo>
                    <a:pt x="11703" y="21736"/>
                  </a:lnTo>
                  <a:lnTo>
                    <a:pt x="11518" y="21820"/>
                  </a:lnTo>
                  <a:lnTo>
                    <a:pt x="11326" y="21897"/>
                  </a:lnTo>
                  <a:lnTo>
                    <a:pt x="11141" y="21967"/>
                  </a:lnTo>
                  <a:lnTo>
                    <a:pt x="10949" y="22036"/>
                  </a:lnTo>
                  <a:lnTo>
                    <a:pt x="10757" y="22097"/>
                  </a:lnTo>
                  <a:lnTo>
                    <a:pt x="10556" y="22159"/>
                  </a:lnTo>
                  <a:lnTo>
                    <a:pt x="10364" y="22213"/>
                  </a:lnTo>
                  <a:lnTo>
                    <a:pt x="10164" y="22259"/>
                  </a:lnTo>
                  <a:lnTo>
                    <a:pt x="9956" y="22305"/>
                  </a:lnTo>
                  <a:lnTo>
                    <a:pt x="9756" y="22344"/>
                  </a:lnTo>
                  <a:lnTo>
                    <a:pt x="9549" y="22374"/>
                  </a:lnTo>
                  <a:lnTo>
                    <a:pt x="9349" y="22405"/>
                  </a:lnTo>
                  <a:lnTo>
                    <a:pt x="9141" y="22428"/>
                  </a:lnTo>
                  <a:lnTo>
                    <a:pt x="8925" y="22444"/>
                  </a:lnTo>
                  <a:lnTo>
                    <a:pt x="8718" y="22459"/>
                  </a:lnTo>
                  <a:lnTo>
                    <a:pt x="8502" y="22467"/>
                  </a:lnTo>
                  <a:lnTo>
                    <a:pt x="8294" y="22474"/>
                  </a:lnTo>
                  <a:lnTo>
                    <a:pt x="8294" y="22474"/>
                  </a:lnTo>
                  <a:lnTo>
                    <a:pt x="8079" y="22467"/>
                  </a:lnTo>
                  <a:lnTo>
                    <a:pt x="7864" y="22459"/>
                  </a:lnTo>
                  <a:lnTo>
                    <a:pt x="7656" y="22444"/>
                  </a:lnTo>
                  <a:lnTo>
                    <a:pt x="7448" y="22428"/>
                  </a:lnTo>
                  <a:lnTo>
                    <a:pt x="7240" y="22405"/>
                  </a:lnTo>
                  <a:lnTo>
                    <a:pt x="7033" y="22374"/>
                  </a:lnTo>
                  <a:lnTo>
                    <a:pt x="6825" y="22344"/>
                  </a:lnTo>
                  <a:lnTo>
                    <a:pt x="6625" y="22305"/>
                  </a:lnTo>
                  <a:lnTo>
                    <a:pt x="6417" y="22259"/>
                  </a:lnTo>
                  <a:lnTo>
                    <a:pt x="6225" y="22213"/>
                  </a:lnTo>
                  <a:lnTo>
                    <a:pt x="6025" y="22159"/>
                  </a:lnTo>
                  <a:lnTo>
                    <a:pt x="5825" y="22097"/>
                  </a:lnTo>
                  <a:lnTo>
                    <a:pt x="5632" y="22036"/>
                  </a:lnTo>
                  <a:lnTo>
                    <a:pt x="5440" y="21967"/>
                  </a:lnTo>
                  <a:lnTo>
                    <a:pt x="5255" y="21897"/>
                  </a:lnTo>
                  <a:lnTo>
                    <a:pt x="5071" y="21820"/>
                  </a:lnTo>
                  <a:lnTo>
                    <a:pt x="4878" y="21736"/>
                  </a:lnTo>
                  <a:lnTo>
                    <a:pt x="4701" y="21651"/>
                  </a:lnTo>
                  <a:lnTo>
                    <a:pt x="4517" y="21567"/>
                  </a:lnTo>
                  <a:lnTo>
                    <a:pt x="4340" y="21466"/>
                  </a:lnTo>
                  <a:lnTo>
                    <a:pt x="4171" y="21374"/>
                  </a:lnTo>
                  <a:lnTo>
                    <a:pt x="3994" y="21266"/>
                  </a:lnTo>
                  <a:lnTo>
                    <a:pt x="3824" y="21166"/>
                  </a:lnTo>
                  <a:lnTo>
                    <a:pt x="3655" y="21051"/>
                  </a:lnTo>
                  <a:lnTo>
                    <a:pt x="3494" y="20943"/>
                  </a:lnTo>
                  <a:lnTo>
                    <a:pt x="3332" y="20820"/>
                  </a:lnTo>
                  <a:lnTo>
                    <a:pt x="3178" y="20697"/>
                  </a:lnTo>
                  <a:lnTo>
                    <a:pt x="3024" y="20574"/>
                  </a:lnTo>
                  <a:lnTo>
                    <a:pt x="2870" y="20443"/>
                  </a:lnTo>
                  <a:lnTo>
                    <a:pt x="2716" y="20312"/>
                  </a:lnTo>
                  <a:lnTo>
                    <a:pt x="2570" y="20182"/>
                  </a:lnTo>
                  <a:lnTo>
                    <a:pt x="2432" y="20043"/>
                  </a:lnTo>
                  <a:lnTo>
                    <a:pt x="2293" y="19897"/>
                  </a:lnTo>
                  <a:lnTo>
                    <a:pt x="2155" y="19751"/>
                  </a:lnTo>
                  <a:lnTo>
                    <a:pt x="2024" y="19605"/>
                  </a:lnTo>
                  <a:lnTo>
                    <a:pt x="1893" y="19451"/>
                  </a:lnTo>
                  <a:lnTo>
                    <a:pt x="1770" y="19297"/>
                  </a:lnTo>
                  <a:lnTo>
                    <a:pt x="1647" y="19135"/>
                  </a:lnTo>
                  <a:lnTo>
                    <a:pt x="1532" y="18974"/>
                  </a:lnTo>
                  <a:lnTo>
                    <a:pt x="1416" y="18812"/>
                  </a:lnTo>
                  <a:lnTo>
                    <a:pt x="1308" y="18643"/>
                  </a:lnTo>
                  <a:lnTo>
                    <a:pt x="1201" y="18474"/>
                  </a:lnTo>
                  <a:lnTo>
                    <a:pt x="1101" y="18304"/>
                  </a:lnTo>
                  <a:lnTo>
                    <a:pt x="1001" y="18127"/>
                  </a:lnTo>
                  <a:lnTo>
                    <a:pt x="908" y="17950"/>
                  </a:lnTo>
                  <a:lnTo>
                    <a:pt x="816" y="17773"/>
                  </a:lnTo>
                  <a:lnTo>
                    <a:pt x="731" y="17589"/>
                  </a:lnTo>
                  <a:lnTo>
                    <a:pt x="655" y="17404"/>
                  </a:lnTo>
                  <a:lnTo>
                    <a:pt x="578" y="17219"/>
                  </a:lnTo>
                  <a:lnTo>
                    <a:pt x="508" y="17027"/>
                  </a:lnTo>
                  <a:lnTo>
                    <a:pt x="439" y="16835"/>
                  </a:lnTo>
                  <a:lnTo>
                    <a:pt x="378" y="16642"/>
                  </a:lnTo>
                  <a:lnTo>
                    <a:pt x="316" y="16450"/>
                  </a:lnTo>
                  <a:lnTo>
                    <a:pt x="262" y="16250"/>
                  </a:lnTo>
                  <a:lnTo>
                    <a:pt x="216" y="16050"/>
                  </a:lnTo>
                  <a:lnTo>
                    <a:pt x="170" y="15850"/>
                  </a:lnTo>
                  <a:lnTo>
                    <a:pt x="131" y="15650"/>
                  </a:lnTo>
                  <a:lnTo>
                    <a:pt x="101" y="15442"/>
                  </a:lnTo>
                  <a:lnTo>
                    <a:pt x="70" y="15234"/>
                  </a:lnTo>
                  <a:lnTo>
                    <a:pt x="47" y="15027"/>
                  </a:lnTo>
                  <a:lnTo>
                    <a:pt x="24" y="14819"/>
                  </a:lnTo>
                  <a:lnTo>
                    <a:pt x="16" y="14604"/>
                  </a:lnTo>
                  <a:lnTo>
                    <a:pt x="1" y="14396"/>
                  </a:lnTo>
                  <a:lnTo>
                    <a:pt x="1" y="14180"/>
                  </a:lnTo>
                  <a:lnTo>
                    <a:pt x="1" y="14180"/>
                  </a:lnTo>
                  <a:lnTo>
                    <a:pt x="1" y="14073"/>
                  </a:lnTo>
                  <a:lnTo>
                    <a:pt x="8" y="13957"/>
                  </a:lnTo>
                  <a:lnTo>
                    <a:pt x="39" y="13711"/>
                  </a:lnTo>
                  <a:lnTo>
                    <a:pt x="93" y="13449"/>
                  </a:lnTo>
                  <a:lnTo>
                    <a:pt x="162" y="13165"/>
                  </a:lnTo>
                  <a:lnTo>
                    <a:pt x="254" y="12865"/>
                  </a:lnTo>
                  <a:lnTo>
                    <a:pt x="362" y="12542"/>
                  </a:lnTo>
                  <a:lnTo>
                    <a:pt x="485" y="12203"/>
                  </a:lnTo>
                  <a:lnTo>
                    <a:pt x="631" y="11849"/>
                  </a:lnTo>
                  <a:lnTo>
                    <a:pt x="793" y="11480"/>
                  </a:lnTo>
                  <a:lnTo>
                    <a:pt x="970" y="11095"/>
                  </a:lnTo>
                  <a:lnTo>
                    <a:pt x="1162" y="10687"/>
                  </a:lnTo>
                  <a:lnTo>
                    <a:pt x="1370" y="10272"/>
                  </a:lnTo>
                  <a:lnTo>
                    <a:pt x="1601" y="9849"/>
                  </a:lnTo>
                  <a:lnTo>
                    <a:pt x="1839" y="9403"/>
                  </a:lnTo>
                  <a:lnTo>
                    <a:pt x="2093" y="8949"/>
                  </a:lnTo>
                  <a:lnTo>
                    <a:pt x="2363" y="8487"/>
                  </a:lnTo>
                  <a:lnTo>
                    <a:pt x="2647" y="8010"/>
                  </a:lnTo>
                  <a:lnTo>
                    <a:pt x="2947" y="7525"/>
                  </a:lnTo>
                  <a:lnTo>
                    <a:pt x="3255" y="7025"/>
                  </a:lnTo>
                  <a:lnTo>
                    <a:pt x="3586" y="6525"/>
                  </a:lnTo>
                  <a:lnTo>
                    <a:pt x="3917" y="6010"/>
                  </a:lnTo>
                  <a:lnTo>
                    <a:pt x="4263" y="5486"/>
                  </a:lnTo>
                  <a:lnTo>
                    <a:pt x="4625" y="4955"/>
                  </a:lnTo>
                  <a:lnTo>
                    <a:pt x="4994" y="4425"/>
                  </a:lnTo>
                  <a:lnTo>
                    <a:pt x="5371" y="3886"/>
                  </a:lnTo>
                  <a:lnTo>
                    <a:pt x="5763" y="3340"/>
                  </a:lnTo>
                  <a:lnTo>
                    <a:pt x="6163" y="2793"/>
                  </a:lnTo>
                  <a:lnTo>
                    <a:pt x="6571" y="2240"/>
                  </a:lnTo>
                  <a:lnTo>
                    <a:pt x="6987" y="1678"/>
                  </a:lnTo>
                  <a:lnTo>
                    <a:pt x="7417" y="1124"/>
                  </a:lnTo>
                  <a:lnTo>
                    <a:pt x="7848" y="562"/>
                  </a:lnTo>
                  <a:lnTo>
                    <a:pt x="8294" y="1"/>
                  </a:lnTo>
                  <a:lnTo>
                    <a:pt x="8294" y="1"/>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40" name="Google Shape;440;p27"/>
            <p:cNvSpPr/>
            <p:nvPr/>
          </p:nvSpPr>
          <p:spPr>
            <a:xfrm>
              <a:off x="2761125" y="829575"/>
              <a:ext cx="25" cy="25"/>
            </a:xfrm>
            <a:custGeom>
              <a:avLst/>
              <a:gdLst/>
              <a:ahLst/>
              <a:cxnLst/>
              <a:rect l="l" t="t" r="r" b="b"/>
              <a:pathLst>
                <a:path w="1" h="1" fill="none" extrusionOk="0">
                  <a:moveTo>
                    <a:pt x="0" y="1"/>
                  </a:moveTo>
                  <a:lnTo>
                    <a:pt x="0" y="1"/>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41" name="Google Shape;441;p27"/>
            <p:cNvSpPr/>
            <p:nvPr/>
          </p:nvSpPr>
          <p:spPr>
            <a:xfrm>
              <a:off x="4259500" y="238125"/>
              <a:ext cx="845000" cy="1089275"/>
            </a:xfrm>
            <a:custGeom>
              <a:avLst/>
              <a:gdLst/>
              <a:ahLst/>
              <a:cxnLst/>
              <a:rect l="l" t="t" r="r" b="b"/>
              <a:pathLst>
                <a:path w="33800" h="43571" extrusionOk="0">
                  <a:moveTo>
                    <a:pt x="16904" y="18912"/>
                  </a:moveTo>
                  <a:lnTo>
                    <a:pt x="17358" y="19535"/>
                  </a:lnTo>
                  <a:lnTo>
                    <a:pt x="17796" y="20158"/>
                  </a:lnTo>
                  <a:lnTo>
                    <a:pt x="18220" y="20758"/>
                  </a:lnTo>
                  <a:lnTo>
                    <a:pt x="18620" y="21358"/>
                  </a:lnTo>
                  <a:lnTo>
                    <a:pt x="19004" y="21935"/>
                  </a:lnTo>
                  <a:lnTo>
                    <a:pt x="19366" y="22505"/>
                  </a:lnTo>
                  <a:lnTo>
                    <a:pt x="19704" y="23043"/>
                  </a:lnTo>
                  <a:lnTo>
                    <a:pt x="20012" y="23566"/>
                  </a:lnTo>
                  <a:lnTo>
                    <a:pt x="20297" y="24066"/>
                  </a:lnTo>
                  <a:lnTo>
                    <a:pt x="20551" y="24543"/>
                  </a:lnTo>
                  <a:lnTo>
                    <a:pt x="20774" y="24990"/>
                  </a:lnTo>
                  <a:lnTo>
                    <a:pt x="20966" y="25405"/>
                  </a:lnTo>
                  <a:lnTo>
                    <a:pt x="21051" y="25597"/>
                  </a:lnTo>
                  <a:lnTo>
                    <a:pt x="21120" y="25790"/>
                  </a:lnTo>
                  <a:lnTo>
                    <a:pt x="21189" y="25967"/>
                  </a:lnTo>
                  <a:lnTo>
                    <a:pt x="21243" y="26136"/>
                  </a:lnTo>
                  <a:lnTo>
                    <a:pt x="21297" y="26298"/>
                  </a:lnTo>
                  <a:lnTo>
                    <a:pt x="21336" y="26444"/>
                  </a:lnTo>
                  <a:lnTo>
                    <a:pt x="21359" y="26582"/>
                  </a:lnTo>
                  <a:lnTo>
                    <a:pt x="21382" y="26713"/>
                  </a:lnTo>
                  <a:lnTo>
                    <a:pt x="21374" y="26944"/>
                  </a:lnTo>
                  <a:lnTo>
                    <a:pt x="21351" y="27167"/>
                  </a:lnTo>
                  <a:lnTo>
                    <a:pt x="21320" y="27390"/>
                  </a:lnTo>
                  <a:lnTo>
                    <a:pt x="21282" y="27606"/>
                  </a:lnTo>
                  <a:lnTo>
                    <a:pt x="21228" y="27821"/>
                  </a:lnTo>
                  <a:lnTo>
                    <a:pt x="21166" y="28029"/>
                  </a:lnTo>
                  <a:lnTo>
                    <a:pt x="21097" y="28236"/>
                  </a:lnTo>
                  <a:lnTo>
                    <a:pt x="21020" y="28437"/>
                  </a:lnTo>
                  <a:lnTo>
                    <a:pt x="20928" y="28637"/>
                  </a:lnTo>
                  <a:lnTo>
                    <a:pt x="20828" y="28829"/>
                  </a:lnTo>
                  <a:lnTo>
                    <a:pt x="20720" y="29014"/>
                  </a:lnTo>
                  <a:lnTo>
                    <a:pt x="20605" y="29191"/>
                  </a:lnTo>
                  <a:lnTo>
                    <a:pt x="20474" y="29367"/>
                  </a:lnTo>
                  <a:lnTo>
                    <a:pt x="20343" y="29537"/>
                  </a:lnTo>
                  <a:lnTo>
                    <a:pt x="20205" y="29691"/>
                  </a:lnTo>
                  <a:lnTo>
                    <a:pt x="20051" y="29844"/>
                  </a:lnTo>
                  <a:lnTo>
                    <a:pt x="19897" y="29998"/>
                  </a:lnTo>
                  <a:lnTo>
                    <a:pt x="19735" y="30137"/>
                  </a:lnTo>
                  <a:lnTo>
                    <a:pt x="19566" y="30268"/>
                  </a:lnTo>
                  <a:lnTo>
                    <a:pt x="19397" y="30391"/>
                  </a:lnTo>
                  <a:lnTo>
                    <a:pt x="19212" y="30506"/>
                  </a:lnTo>
                  <a:lnTo>
                    <a:pt x="19027" y="30614"/>
                  </a:lnTo>
                  <a:lnTo>
                    <a:pt x="18835" y="30706"/>
                  </a:lnTo>
                  <a:lnTo>
                    <a:pt x="18635" y="30799"/>
                  </a:lnTo>
                  <a:lnTo>
                    <a:pt x="18435" y="30875"/>
                  </a:lnTo>
                  <a:lnTo>
                    <a:pt x="18227" y="30945"/>
                  </a:lnTo>
                  <a:lnTo>
                    <a:pt x="18019" y="31006"/>
                  </a:lnTo>
                  <a:lnTo>
                    <a:pt x="17804" y="31052"/>
                  </a:lnTo>
                  <a:lnTo>
                    <a:pt x="17581" y="31091"/>
                  </a:lnTo>
                  <a:lnTo>
                    <a:pt x="17358" y="31122"/>
                  </a:lnTo>
                  <a:lnTo>
                    <a:pt x="17135" y="31137"/>
                  </a:lnTo>
                  <a:lnTo>
                    <a:pt x="16904" y="31145"/>
                  </a:lnTo>
                  <a:lnTo>
                    <a:pt x="16673" y="31137"/>
                  </a:lnTo>
                  <a:lnTo>
                    <a:pt x="16450" y="31122"/>
                  </a:lnTo>
                  <a:lnTo>
                    <a:pt x="16227" y="31091"/>
                  </a:lnTo>
                  <a:lnTo>
                    <a:pt x="16011" y="31052"/>
                  </a:lnTo>
                  <a:lnTo>
                    <a:pt x="15796" y="31006"/>
                  </a:lnTo>
                  <a:lnTo>
                    <a:pt x="15581" y="30945"/>
                  </a:lnTo>
                  <a:lnTo>
                    <a:pt x="15373" y="30875"/>
                  </a:lnTo>
                  <a:lnTo>
                    <a:pt x="15173" y="30799"/>
                  </a:lnTo>
                  <a:lnTo>
                    <a:pt x="14973" y="30706"/>
                  </a:lnTo>
                  <a:lnTo>
                    <a:pt x="14780" y="30614"/>
                  </a:lnTo>
                  <a:lnTo>
                    <a:pt x="14596" y="30506"/>
                  </a:lnTo>
                  <a:lnTo>
                    <a:pt x="14419" y="30391"/>
                  </a:lnTo>
                  <a:lnTo>
                    <a:pt x="14242" y="30268"/>
                  </a:lnTo>
                  <a:lnTo>
                    <a:pt x="14073" y="30137"/>
                  </a:lnTo>
                  <a:lnTo>
                    <a:pt x="13911" y="29998"/>
                  </a:lnTo>
                  <a:lnTo>
                    <a:pt x="13757" y="29844"/>
                  </a:lnTo>
                  <a:lnTo>
                    <a:pt x="13603" y="29691"/>
                  </a:lnTo>
                  <a:lnTo>
                    <a:pt x="13465" y="29537"/>
                  </a:lnTo>
                  <a:lnTo>
                    <a:pt x="13334" y="29367"/>
                  </a:lnTo>
                  <a:lnTo>
                    <a:pt x="13211" y="29191"/>
                  </a:lnTo>
                  <a:lnTo>
                    <a:pt x="13088" y="29014"/>
                  </a:lnTo>
                  <a:lnTo>
                    <a:pt x="12980" y="28829"/>
                  </a:lnTo>
                  <a:lnTo>
                    <a:pt x="12880" y="28637"/>
                  </a:lnTo>
                  <a:lnTo>
                    <a:pt x="12788" y="28437"/>
                  </a:lnTo>
                  <a:lnTo>
                    <a:pt x="12711" y="28236"/>
                  </a:lnTo>
                  <a:lnTo>
                    <a:pt x="12641" y="28029"/>
                  </a:lnTo>
                  <a:lnTo>
                    <a:pt x="12580" y="27821"/>
                  </a:lnTo>
                  <a:lnTo>
                    <a:pt x="12526" y="27606"/>
                  </a:lnTo>
                  <a:lnTo>
                    <a:pt x="12488" y="27390"/>
                  </a:lnTo>
                  <a:lnTo>
                    <a:pt x="12457" y="27167"/>
                  </a:lnTo>
                  <a:lnTo>
                    <a:pt x="12434" y="26944"/>
                  </a:lnTo>
                  <a:lnTo>
                    <a:pt x="12426" y="26713"/>
                  </a:lnTo>
                  <a:lnTo>
                    <a:pt x="12449" y="26582"/>
                  </a:lnTo>
                  <a:lnTo>
                    <a:pt x="12472" y="26444"/>
                  </a:lnTo>
                  <a:lnTo>
                    <a:pt x="12511" y="26290"/>
                  </a:lnTo>
                  <a:lnTo>
                    <a:pt x="12565" y="26128"/>
                  </a:lnTo>
                  <a:lnTo>
                    <a:pt x="12618" y="25959"/>
                  </a:lnTo>
                  <a:lnTo>
                    <a:pt x="12680" y="25782"/>
                  </a:lnTo>
                  <a:lnTo>
                    <a:pt x="12757" y="25590"/>
                  </a:lnTo>
                  <a:lnTo>
                    <a:pt x="12842" y="25397"/>
                  </a:lnTo>
                  <a:lnTo>
                    <a:pt x="13034" y="24982"/>
                  </a:lnTo>
                  <a:lnTo>
                    <a:pt x="13257" y="24536"/>
                  </a:lnTo>
                  <a:lnTo>
                    <a:pt x="13511" y="24066"/>
                  </a:lnTo>
                  <a:lnTo>
                    <a:pt x="13788" y="23566"/>
                  </a:lnTo>
                  <a:lnTo>
                    <a:pt x="14096" y="23043"/>
                  </a:lnTo>
                  <a:lnTo>
                    <a:pt x="14434" y="22497"/>
                  </a:lnTo>
                  <a:lnTo>
                    <a:pt x="14788" y="21935"/>
                  </a:lnTo>
                  <a:lnTo>
                    <a:pt x="15173" y="21358"/>
                  </a:lnTo>
                  <a:lnTo>
                    <a:pt x="15581" y="20766"/>
                  </a:lnTo>
                  <a:lnTo>
                    <a:pt x="16004" y="20158"/>
                  </a:lnTo>
                  <a:lnTo>
                    <a:pt x="16442" y="19542"/>
                  </a:lnTo>
                  <a:lnTo>
                    <a:pt x="16904" y="18912"/>
                  </a:lnTo>
                  <a:close/>
                  <a:moveTo>
                    <a:pt x="16904" y="0"/>
                  </a:moveTo>
                  <a:lnTo>
                    <a:pt x="12334" y="4955"/>
                  </a:lnTo>
                  <a:lnTo>
                    <a:pt x="12172" y="5139"/>
                  </a:lnTo>
                  <a:lnTo>
                    <a:pt x="11780" y="5570"/>
                  </a:lnTo>
                  <a:lnTo>
                    <a:pt x="11203" y="6232"/>
                  </a:lnTo>
                  <a:lnTo>
                    <a:pt x="10464" y="7086"/>
                  </a:lnTo>
                  <a:lnTo>
                    <a:pt x="10049" y="7586"/>
                  </a:lnTo>
                  <a:lnTo>
                    <a:pt x="9602" y="8125"/>
                  </a:lnTo>
                  <a:lnTo>
                    <a:pt x="9133" y="8694"/>
                  </a:lnTo>
                  <a:lnTo>
                    <a:pt x="8641" y="9310"/>
                  </a:lnTo>
                  <a:lnTo>
                    <a:pt x="8133" y="9948"/>
                  </a:lnTo>
                  <a:lnTo>
                    <a:pt x="7610" y="10618"/>
                  </a:lnTo>
                  <a:lnTo>
                    <a:pt x="7087" y="11310"/>
                  </a:lnTo>
                  <a:lnTo>
                    <a:pt x="6556" y="12026"/>
                  </a:lnTo>
                  <a:lnTo>
                    <a:pt x="6140" y="12595"/>
                  </a:lnTo>
                  <a:lnTo>
                    <a:pt x="5740" y="13149"/>
                  </a:lnTo>
                  <a:lnTo>
                    <a:pt x="5363" y="13703"/>
                  </a:lnTo>
                  <a:lnTo>
                    <a:pt x="4986" y="14241"/>
                  </a:lnTo>
                  <a:lnTo>
                    <a:pt x="4632" y="14772"/>
                  </a:lnTo>
                  <a:lnTo>
                    <a:pt x="4286" y="15303"/>
                  </a:lnTo>
                  <a:lnTo>
                    <a:pt x="3963" y="15819"/>
                  </a:lnTo>
                  <a:lnTo>
                    <a:pt x="3647" y="16334"/>
                  </a:lnTo>
                  <a:lnTo>
                    <a:pt x="3340" y="16834"/>
                  </a:lnTo>
                  <a:lnTo>
                    <a:pt x="3055" y="17334"/>
                  </a:lnTo>
                  <a:lnTo>
                    <a:pt x="2778" y="17819"/>
                  </a:lnTo>
                  <a:lnTo>
                    <a:pt x="2516" y="18304"/>
                  </a:lnTo>
                  <a:lnTo>
                    <a:pt x="2270" y="18781"/>
                  </a:lnTo>
                  <a:lnTo>
                    <a:pt x="2032" y="19242"/>
                  </a:lnTo>
                  <a:lnTo>
                    <a:pt x="1809" y="19712"/>
                  </a:lnTo>
                  <a:lnTo>
                    <a:pt x="1601" y="20166"/>
                  </a:lnTo>
                  <a:lnTo>
                    <a:pt x="1408" y="20612"/>
                  </a:lnTo>
                  <a:lnTo>
                    <a:pt x="1224" y="21058"/>
                  </a:lnTo>
                  <a:lnTo>
                    <a:pt x="1055" y="21489"/>
                  </a:lnTo>
                  <a:lnTo>
                    <a:pt x="901" y="21920"/>
                  </a:lnTo>
                  <a:lnTo>
                    <a:pt x="755" y="22351"/>
                  </a:lnTo>
                  <a:lnTo>
                    <a:pt x="624" y="22766"/>
                  </a:lnTo>
                  <a:lnTo>
                    <a:pt x="501" y="23182"/>
                  </a:lnTo>
                  <a:lnTo>
                    <a:pt x="401" y="23589"/>
                  </a:lnTo>
                  <a:lnTo>
                    <a:pt x="308" y="23989"/>
                  </a:lnTo>
                  <a:lnTo>
                    <a:pt x="224" y="24390"/>
                  </a:lnTo>
                  <a:lnTo>
                    <a:pt x="154" y="24782"/>
                  </a:lnTo>
                  <a:lnTo>
                    <a:pt x="101" y="25167"/>
                  </a:lnTo>
                  <a:lnTo>
                    <a:pt x="54" y="25551"/>
                  </a:lnTo>
                  <a:lnTo>
                    <a:pt x="24" y="25928"/>
                  </a:lnTo>
                  <a:lnTo>
                    <a:pt x="8" y="26298"/>
                  </a:lnTo>
                  <a:lnTo>
                    <a:pt x="1" y="26667"/>
                  </a:lnTo>
                  <a:lnTo>
                    <a:pt x="8" y="27105"/>
                  </a:lnTo>
                  <a:lnTo>
                    <a:pt x="24" y="27536"/>
                  </a:lnTo>
                  <a:lnTo>
                    <a:pt x="54" y="27967"/>
                  </a:lnTo>
                  <a:lnTo>
                    <a:pt x="93" y="28398"/>
                  </a:lnTo>
                  <a:lnTo>
                    <a:pt x="139" y="28821"/>
                  </a:lnTo>
                  <a:lnTo>
                    <a:pt x="201" y="29237"/>
                  </a:lnTo>
                  <a:lnTo>
                    <a:pt x="270" y="29660"/>
                  </a:lnTo>
                  <a:lnTo>
                    <a:pt x="347" y="30068"/>
                  </a:lnTo>
                  <a:lnTo>
                    <a:pt x="439" y="30483"/>
                  </a:lnTo>
                  <a:lnTo>
                    <a:pt x="539" y="30891"/>
                  </a:lnTo>
                  <a:lnTo>
                    <a:pt x="647" y="31291"/>
                  </a:lnTo>
                  <a:lnTo>
                    <a:pt x="762" y="31691"/>
                  </a:lnTo>
                  <a:lnTo>
                    <a:pt x="893" y="32083"/>
                  </a:lnTo>
                  <a:lnTo>
                    <a:pt x="1031" y="32476"/>
                  </a:lnTo>
                  <a:lnTo>
                    <a:pt x="1178" y="32860"/>
                  </a:lnTo>
                  <a:lnTo>
                    <a:pt x="1332" y="33237"/>
                  </a:lnTo>
                  <a:lnTo>
                    <a:pt x="1501" y="33614"/>
                  </a:lnTo>
                  <a:lnTo>
                    <a:pt x="1670" y="33991"/>
                  </a:lnTo>
                  <a:lnTo>
                    <a:pt x="1855" y="34353"/>
                  </a:lnTo>
                  <a:lnTo>
                    <a:pt x="2047" y="34715"/>
                  </a:lnTo>
                  <a:lnTo>
                    <a:pt x="2247" y="35076"/>
                  </a:lnTo>
                  <a:lnTo>
                    <a:pt x="2455" y="35423"/>
                  </a:lnTo>
                  <a:lnTo>
                    <a:pt x="2670" y="35769"/>
                  </a:lnTo>
                  <a:lnTo>
                    <a:pt x="2893" y="36115"/>
                  </a:lnTo>
                  <a:lnTo>
                    <a:pt x="3124" y="36446"/>
                  </a:lnTo>
                  <a:lnTo>
                    <a:pt x="3363" y="36777"/>
                  </a:lnTo>
                  <a:lnTo>
                    <a:pt x="3617" y="37100"/>
                  </a:lnTo>
                  <a:lnTo>
                    <a:pt x="3871" y="37415"/>
                  </a:lnTo>
                  <a:lnTo>
                    <a:pt x="4132" y="37723"/>
                  </a:lnTo>
                  <a:lnTo>
                    <a:pt x="4401" y="38023"/>
                  </a:lnTo>
                  <a:lnTo>
                    <a:pt x="4678" y="38323"/>
                  </a:lnTo>
                  <a:lnTo>
                    <a:pt x="4963" y="38615"/>
                  </a:lnTo>
                  <a:lnTo>
                    <a:pt x="5248" y="38900"/>
                  </a:lnTo>
                  <a:lnTo>
                    <a:pt x="5548" y="39177"/>
                  </a:lnTo>
                  <a:lnTo>
                    <a:pt x="5848" y="39446"/>
                  </a:lnTo>
                  <a:lnTo>
                    <a:pt x="6163" y="39708"/>
                  </a:lnTo>
                  <a:lnTo>
                    <a:pt x="6479" y="39962"/>
                  </a:lnTo>
                  <a:lnTo>
                    <a:pt x="6802" y="40208"/>
                  </a:lnTo>
                  <a:lnTo>
                    <a:pt x="7125" y="40447"/>
                  </a:lnTo>
                  <a:lnTo>
                    <a:pt x="7464" y="40677"/>
                  </a:lnTo>
                  <a:lnTo>
                    <a:pt x="7802" y="40901"/>
                  </a:lnTo>
                  <a:lnTo>
                    <a:pt x="8148" y="41116"/>
                  </a:lnTo>
                  <a:lnTo>
                    <a:pt x="8495" y="41324"/>
                  </a:lnTo>
                  <a:lnTo>
                    <a:pt x="8856" y="41524"/>
                  </a:lnTo>
                  <a:lnTo>
                    <a:pt x="9218" y="41716"/>
                  </a:lnTo>
                  <a:lnTo>
                    <a:pt x="9587" y="41901"/>
                  </a:lnTo>
                  <a:lnTo>
                    <a:pt x="9956" y="42078"/>
                  </a:lnTo>
                  <a:lnTo>
                    <a:pt x="10333" y="42239"/>
                  </a:lnTo>
                  <a:lnTo>
                    <a:pt x="10710" y="42393"/>
                  </a:lnTo>
                  <a:lnTo>
                    <a:pt x="11095" y="42539"/>
                  </a:lnTo>
                  <a:lnTo>
                    <a:pt x="11487" y="42678"/>
                  </a:lnTo>
                  <a:lnTo>
                    <a:pt x="11880" y="42809"/>
                  </a:lnTo>
                  <a:lnTo>
                    <a:pt x="12280" y="42924"/>
                  </a:lnTo>
                  <a:lnTo>
                    <a:pt x="12688" y="43039"/>
                  </a:lnTo>
                  <a:lnTo>
                    <a:pt x="13088" y="43139"/>
                  </a:lnTo>
                  <a:lnTo>
                    <a:pt x="13503" y="43224"/>
                  </a:lnTo>
                  <a:lnTo>
                    <a:pt x="13919" y="43301"/>
                  </a:lnTo>
                  <a:lnTo>
                    <a:pt x="14334" y="43378"/>
                  </a:lnTo>
                  <a:lnTo>
                    <a:pt x="14757" y="43432"/>
                  </a:lnTo>
                  <a:lnTo>
                    <a:pt x="15180" y="43486"/>
                  </a:lnTo>
                  <a:lnTo>
                    <a:pt x="15604" y="43516"/>
                  </a:lnTo>
                  <a:lnTo>
                    <a:pt x="16034" y="43547"/>
                  </a:lnTo>
                  <a:lnTo>
                    <a:pt x="16465" y="43563"/>
                  </a:lnTo>
                  <a:lnTo>
                    <a:pt x="16904" y="43570"/>
                  </a:lnTo>
                  <a:lnTo>
                    <a:pt x="17335" y="43563"/>
                  </a:lnTo>
                  <a:lnTo>
                    <a:pt x="17773" y="43547"/>
                  </a:lnTo>
                  <a:lnTo>
                    <a:pt x="18204" y="43516"/>
                  </a:lnTo>
                  <a:lnTo>
                    <a:pt x="18627" y="43486"/>
                  </a:lnTo>
                  <a:lnTo>
                    <a:pt x="19050" y="43432"/>
                  </a:lnTo>
                  <a:lnTo>
                    <a:pt x="19474" y="43378"/>
                  </a:lnTo>
                  <a:lnTo>
                    <a:pt x="19889" y="43301"/>
                  </a:lnTo>
                  <a:lnTo>
                    <a:pt x="20305" y="43224"/>
                  </a:lnTo>
                  <a:lnTo>
                    <a:pt x="20712" y="43139"/>
                  </a:lnTo>
                  <a:lnTo>
                    <a:pt x="21120" y="43039"/>
                  </a:lnTo>
                  <a:lnTo>
                    <a:pt x="21528" y="42924"/>
                  </a:lnTo>
                  <a:lnTo>
                    <a:pt x="21920" y="42809"/>
                  </a:lnTo>
                  <a:lnTo>
                    <a:pt x="22320" y="42678"/>
                  </a:lnTo>
                  <a:lnTo>
                    <a:pt x="22705" y="42539"/>
                  </a:lnTo>
                  <a:lnTo>
                    <a:pt x="23097" y="42393"/>
                  </a:lnTo>
                  <a:lnTo>
                    <a:pt x="23474" y="42239"/>
                  </a:lnTo>
                  <a:lnTo>
                    <a:pt x="23851" y="42078"/>
                  </a:lnTo>
                  <a:lnTo>
                    <a:pt x="24221" y="41901"/>
                  </a:lnTo>
                  <a:lnTo>
                    <a:pt x="24590" y="41716"/>
                  </a:lnTo>
                  <a:lnTo>
                    <a:pt x="24952" y="41524"/>
                  </a:lnTo>
                  <a:lnTo>
                    <a:pt x="25306" y="41324"/>
                  </a:lnTo>
                  <a:lnTo>
                    <a:pt x="25659" y="41116"/>
                  </a:lnTo>
                  <a:lnTo>
                    <a:pt x="26006" y="40901"/>
                  </a:lnTo>
                  <a:lnTo>
                    <a:pt x="26344" y="40677"/>
                  </a:lnTo>
                  <a:lnTo>
                    <a:pt x="26683" y="40447"/>
                  </a:lnTo>
                  <a:lnTo>
                    <a:pt x="27006" y="40208"/>
                  </a:lnTo>
                  <a:lnTo>
                    <a:pt x="27329" y="39962"/>
                  </a:lnTo>
                  <a:lnTo>
                    <a:pt x="27644" y="39708"/>
                  </a:lnTo>
                  <a:lnTo>
                    <a:pt x="27960" y="39446"/>
                  </a:lnTo>
                  <a:lnTo>
                    <a:pt x="28260" y="39177"/>
                  </a:lnTo>
                  <a:lnTo>
                    <a:pt x="28560" y="38900"/>
                  </a:lnTo>
                  <a:lnTo>
                    <a:pt x="28845" y="38615"/>
                  </a:lnTo>
                  <a:lnTo>
                    <a:pt x="29129" y="38323"/>
                  </a:lnTo>
                  <a:lnTo>
                    <a:pt x="29406" y="38023"/>
                  </a:lnTo>
                  <a:lnTo>
                    <a:pt x="29676" y="37723"/>
                  </a:lnTo>
                  <a:lnTo>
                    <a:pt x="29937" y="37415"/>
                  </a:lnTo>
                  <a:lnTo>
                    <a:pt x="30191" y="37100"/>
                  </a:lnTo>
                  <a:lnTo>
                    <a:pt x="30437" y="36777"/>
                  </a:lnTo>
                  <a:lnTo>
                    <a:pt x="30684" y="36446"/>
                  </a:lnTo>
                  <a:lnTo>
                    <a:pt x="30914" y="36115"/>
                  </a:lnTo>
                  <a:lnTo>
                    <a:pt x="31137" y="35769"/>
                  </a:lnTo>
                  <a:lnTo>
                    <a:pt x="31353" y="35423"/>
                  </a:lnTo>
                  <a:lnTo>
                    <a:pt x="31561" y="35076"/>
                  </a:lnTo>
                  <a:lnTo>
                    <a:pt x="31761" y="34715"/>
                  </a:lnTo>
                  <a:lnTo>
                    <a:pt x="31953" y="34353"/>
                  </a:lnTo>
                  <a:lnTo>
                    <a:pt x="32130" y="33991"/>
                  </a:lnTo>
                  <a:lnTo>
                    <a:pt x="32307" y="33614"/>
                  </a:lnTo>
                  <a:lnTo>
                    <a:pt x="32476" y="33237"/>
                  </a:lnTo>
                  <a:lnTo>
                    <a:pt x="32630" y="32860"/>
                  </a:lnTo>
                  <a:lnTo>
                    <a:pt x="32776" y="32476"/>
                  </a:lnTo>
                  <a:lnTo>
                    <a:pt x="32915" y="32083"/>
                  </a:lnTo>
                  <a:lnTo>
                    <a:pt x="33038" y="31691"/>
                  </a:lnTo>
                  <a:lnTo>
                    <a:pt x="33161" y="31291"/>
                  </a:lnTo>
                  <a:lnTo>
                    <a:pt x="33269" y="30891"/>
                  </a:lnTo>
                  <a:lnTo>
                    <a:pt x="33369" y="30483"/>
                  </a:lnTo>
                  <a:lnTo>
                    <a:pt x="33461" y="30068"/>
                  </a:lnTo>
                  <a:lnTo>
                    <a:pt x="33538" y="29660"/>
                  </a:lnTo>
                  <a:lnTo>
                    <a:pt x="33607" y="29237"/>
                  </a:lnTo>
                  <a:lnTo>
                    <a:pt x="33669" y="28821"/>
                  </a:lnTo>
                  <a:lnTo>
                    <a:pt x="33715" y="28398"/>
                  </a:lnTo>
                  <a:lnTo>
                    <a:pt x="33753" y="27967"/>
                  </a:lnTo>
                  <a:lnTo>
                    <a:pt x="33784" y="27536"/>
                  </a:lnTo>
                  <a:lnTo>
                    <a:pt x="33800" y="27105"/>
                  </a:lnTo>
                  <a:lnTo>
                    <a:pt x="33800" y="26667"/>
                  </a:lnTo>
                  <a:lnTo>
                    <a:pt x="33800" y="26298"/>
                  </a:lnTo>
                  <a:lnTo>
                    <a:pt x="33776" y="25928"/>
                  </a:lnTo>
                  <a:lnTo>
                    <a:pt x="33746" y="25551"/>
                  </a:lnTo>
                  <a:lnTo>
                    <a:pt x="33707" y="25167"/>
                  </a:lnTo>
                  <a:lnTo>
                    <a:pt x="33646" y="24782"/>
                  </a:lnTo>
                  <a:lnTo>
                    <a:pt x="33584" y="24390"/>
                  </a:lnTo>
                  <a:lnTo>
                    <a:pt x="33499" y="23989"/>
                  </a:lnTo>
                  <a:lnTo>
                    <a:pt x="33407" y="23589"/>
                  </a:lnTo>
                  <a:lnTo>
                    <a:pt x="33299" y="23182"/>
                  </a:lnTo>
                  <a:lnTo>
                    <a:pt x="33184" y="22766"/>
                  </a:lnTo>
                  <a:lnTo>
                    <a:pt x="33053" y="22351"/>
                  </a:lnTo>
                  <a:lnTo>
                    <a:pt x="32907" y="21920"/>
                  </a:lnTo>
                  <a:lnTo>
                    <a:pt x="32753" y="21497"/>
                  </a:lnTo>
                  <a:lnTo>
                    <a:pt x="32584" y="21058"/>
                  </a:lnTo>
                  <a:lnTo>
                    <a:pt x="32399" y="20612"/>
                  </a:lnTo>
                  <a:lnTo>
                    <a:pt x="32207" y="20166"/>
                  </a:lnTo>
                  <a:lnTo>
                    <a:pt x="31992" y="19712"/>
                  </a:lnTo>
                  <a:lnTo>
                    <a:pt x="31776" y="19250"/>
                  </a:lnTo>
                  <a:lnTo>
                    <a:pt x="31538" y="18781"/>
                  </a:lnTo>
                  <a:lnTo>
                    <a:pt x="31291" y="18304"/>
                  </a:lnTo>
                  <a:lnTo>
                    <a:pt x="31030" y="17819"/>
                  </a:lnTo>
                  <a:lnTo>
                    <a:pt x="30753" y="17334"/>
                  </a:lnTo>
                  <a:lnTo>
                    <a:pt x="30460" y="16834"/>
                  </a:lnTo>
                  <a:lnTo>
                    <a:pt x="30160" y="16334"/>
                  </a:lnTo>
                  <a:lnTo>
                    <a:pt x="29845" y="15819"/>
                  </a:lnTo>
                  <a:lnTo>
                    <a:pt x="29514" y="15303"/>
                  </a:lnTo>
                  <a:lnTo>
                    <a:pt x="29176" y="14780"/>
                  </a:lnTo>
                  <a:lnTo>
                    <a:pt x="28822" y="14241"/>
                  </a:lnTo>
                  <a:lnTo>
                    <a:pt x="28445" y="13703"/>
                  </a:lnTo>
                  <a:lnTo>
                    <a:pt x="28068" y="13149"/>
                  </a:lnTo>
                  <a:lnTo>
                    <a:pt x="27668" y="12595"/>
                  </a:lnTo>
                  <a:lnTo>
                    <a:pt x="27252" y="12026"/>
                  </a:lnTo>
                  <a:lnTo>
                    <a:pt x="26721" y="11310"/>
                  </a:lnTo>
                  <a:lnTo>
                    <a:pt x="26190" y="10618"/>
                  </a:lnTo>
                  <a:lnTo>
                    <a:pt x="25675" y="9948"/>
                  </a:lnTo>
                  <a:lnTo>
                    <a:pt x="25167" y="9310"/>
                  </a:lnTo>
                  <a:lnTo>
                    <a:pt x="24675" y="8694"/>
                  </a:lnTo>
                  <a:lnTo>
                    <a:pt x="24205" y="8125"/>
                  </a:lnTo>
                  <a:lnTo>
                    <a:pt x="23759" y="7586"/>
                  </a:lnTo>
                  <a:lnTo>
                    <a:pt x="23344" y="7086"/>
                  </a:lnTo>
                  <a:lnTo>
                    <a:pt x="22605" y="6232"/>
                  </a:lnTo>
                  <a:lnTo>
                    <a:pt x="22028" y="5570"/>
                  </a:lnTo>
                  <a:lnTo>
                    <a:pt x="21636" y="5139"/>
                  </a:lnTo>
                  <a:lnTo>
                    <a:pt x="21474" y="4955"/>
                  </a:lnTo>
                  <a:lnTo>
                    <a:pt x="16904"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42" name="Google Shape;442;p27"/>
            <p:cNvSpPr/>
            <p:nvPr/>
          </p:nvSpPr>
          <p:spPr>
            <a:xfrm>
              <a:off x="4259500" y="238125"/>
              <a:ext cx="845000" cy="1089275"/>
            </a:xfrm>
            <a:custGeom>
              <a:avLst/>
              <a:gdLst/>
              <a:ahLst/>
              <a:cxnLst/>
              <a:rect l="l" t="t" r="r" b="b"/>
              <a:pathLst>
                <a:path w="33800" h="43571" fill="none" extrusionOk="0">
                  <a:moveTo>
                    <a:pt x="16904" y="43570"/>
                  </a:moveTo>
                  <a:lnTo>
                    <a:pt x="16904" y="43570"/>
                  </a:lnTo>
                  <a:lnTo>
                    <a:pt x="17335" y="43563"/>
                  </a:lnTo>
                  <a:lnTo>
                    <a:pt x="17773" y="43547"/>
                  </a:lnTo>
                  <a:lnTo>
                    <a:pt x="18204" y="43516"/>
                  </a:lnTo>
                  <a:lnTo>
                    <a:pt x="18627" y="43486"/>
                  </a:lnTo>
                  <a:lnTo>
                    <a:pt x="19050" y="43432"/>
                  </a:lnTo>
                  <a:lnTo>
                    <a:pt x="19474" y="43378"/>
                  </a:lnTo>
                  <a:lnTo>
                    <a:pt x="19889" y="43301"/>
                  </a:lnTo>
                  <a:lnTo>
                    <a:pt x="20305" y="43224"/>
                  </a:lnTo>
                  <a:lnTo>
                    <a:pt x="20712" y="43139"/>
                  </a:lnTo>
                  <a:lnTo>
                    <a:pt x="21120" y="43039"/>
                  </a:lnTo>
                  <a:lnTo>
                    <a:pt x="21528" y="42924"/>
                  </a:lnTo>
                  <a:lnTo>
                    <a:pt x="21920" y="42809"/>
                  </a:lnTo>
                  <a:lnTo>
                    <a:pt x="22320" y="42678"/>
                  </a:lnTo>
                  <a:lnTo>
                    <a:pt x="22705" y="42539"/>
                  </a:lnTo>
                  <a:lnTo>
                    <a:pt x="23097" y="42393"/>
                  </a:lnTo>
                  <a:lnTo>
                    <a:pt x="23474" y="42239"/>
                  </a:lnTo>
                  <a:lnTo>
                    <a:pt x="23851" y="42078"/>
                  </a:lnTo>
                  <a:lnTo>
                    <a:pt x="24221" y="41901"/>
                  </a:lnTo>
                  <a:lnTo>
                    <a:pt x="24590" y="41716"/>
                  </a:lnTo>
                  <a:lnTo>
                    <a:pt x="24952" y="41524"/>
                  </a:lnTo>
                  <a:lnTo>
                    <a:pt x="25306" y="41324"/>
                  </a:lnTo>
                  <a:lnTo>
                    <a:pt x="25659" y="41116"/>
                  </a:lnTo>
                  <a:lnTo>
                    <a:pt x="26006" y="40901"/>
                  </a:lnTo>
                  <a:lnTo>
                    <a:pt x="26344" y="40677"/>
                  </a:lnTo>
                  <a:lnTo>
                    <a:pt x="26683" y="40447"/>
                  </a:lnTo>
                  <a:lnTo>
                    <a:pt x="27006" y="40208"/>
                  </a:lnTo>
                  <a:lnTo>
                    <a:pt x="27329" y="39962"/>
                  </a:lnTo>
                  <a:lnTo>
                    <a:pt x="27644" y="39708"/>
                  </a:lnTo>
                  <a:lnTo>
                    <a:pt x="27960" y="39446"/>
                  </a:lnTo>
                  <a:lnTo>
                    <a:pt x="28260" y="39177"/>
                  </a:lnTo>
                  <a:lnTo>
                    <a:pt x="28560" y="38900"/>
                  </a:lnTo>
                  <a:lnTo>
                    <a:pt x="28845" y="38615"/>
                  </a:lnTo>
                  <a:lnTo>
                    <a:pt x="29129" y="38323"/>
                  </a:lnTo>
                  <a:lnTo>
                    <a:pt x="29406" y="38023"/>
                  </a:lnTo>
                  <a:lnTo>
                    <a:pt x="29676" y="37723"/>
                  </a:lnTo>
                  <a:lnTo>
                    <a:pt x="29937" y="37415"/>
                  </a:lnTo>
                  <a:lnTo>
                    <a:pt x="30191" y="37100"/>
                  </a:lnTo>
                  <a:lnTo>
                    <a:pt x="30437" y="36777"/>
                  </a:lnTo>
                  <a:lnTo>
                    <a:pt x="30684" y="36446"/>
                  </a:lnTo>
                  <a:lnTo>
                    <a:pt x="30914" y="36115"/>
                  </a:lnTo>
                  <a:lnTo>
                    <a:pt x="31137" y="35769"/>
                  </a:lnTo>
                  <a:lnTo>
                    <a:pt x="31353" y="35423"/>
                  </a:lnTo>
                  <a:lnTo>
                    <a:pt x="31561" y="35076"/>
                  </a:lnTo>
                  <a:lnTo>
                    <a:pt x="31761" y="34715"/>
                  </a:lnTo>
                  <a:lnTo>
                    <a:pt x="31953" y="34353"/>
                  </a:lnTo>
                  <a:lnTo>
                    <a:pt x="32130" y="33991"/>
                  </a:lnTo>
                  <a:lnTo>
                    <a:pt x="32307" y="33614"/>
                  </a:lnTo>
                  <a:lnTo>
                    <a:pt x="32476" y="33237"/>
                  </a:lnTo>
                  <a:lnTo>
                    <a:pt x="32630" y="32860"/>
                  </a:lnTo>
                  <a:lnTo>
                    <a:pt x="32776" y="32476"/>
                  </a:lnTo>
                  <a:lnTo>
                    <a:pt x="32915" y="32083"/>
                  </a:lnTo>
                  <a:lnTo>
                    <a:pt x="33038" y="31691"/>
                  </a:lnTo>
                  <a:lnTo>
                    <a:pt x="33161" y="31291"/>
                  </a:lnTo>
                  <a:lnTo>
                    <a:pt x="33269" y="30891"/>
                  </a:lnTo>
                  <a:lnTo>
                    <a:pt x="33369" y="30483"/>
                  </a:lnTo>
                  <a:lnTo>
                    <a:pt x="33461" y="30068"/>
                  </a:lnTo>
                  <a:lnTo>
                    <a:pt x="33538" y="29660"/>
                  </a:lnTo>
                  <a:lnTo>
                    <a:pt x="33607" y="29237"/>
                  </a:lnTo>
                  <a:lnTo>
                    <a:pt x="33669" y="28821"/>
                  </a:lnTo>
                  <a:lnTo>
                    <a:pt x="33715" y="28398"/>
                  </a:lnTo>
                  <a:lnTo>
                    <a:pt x="33753" y="27967"/>
                  </a:lnTo>
                  <a:lnTo>
                    <a:pt x="33784" y="27536"/>
                  </a:lnTo>
                  <a:lnTo>
                    <a:pt x="33800" y="27105"/>
                  </a:lnTo>
                  <a:lnTo>
                    <a:pt x="33800" y="26667"/>
                  </a:lnTo>
                  <a:lnTo>
                    <a:pt x="33800" y="26667"/>
                  </a:lnTo>
                  <a:lnTo>
                    <a:pt x="33800" y="26298"/>
                  </a:lnTo>
                  <a:lnTo>
                    <a:pt x="33776" y="25928"/>
                  </a:lnTo>
                  <a:lnTo>
                    <a:pt x="33746" y="25551"/>
                  </a:lnTo>
                  <a:lnTo>
                    <a:pt x="33707" y="25167"/>
                  </a:lnTo>
                  <a:lnTo>
                    <a:pt x="33646" y="24782"/>
                  </a:lnTo>
                  <a:lnTo>
                    <a:pt x="33584" y="24390"/>
                  </a:lnTo>
                  <a:lnTo>
                    <a:pt x="33499" y="23989"/>
                  </a:lnTo>
                  <a:lnTo>
                    <a:pt x="33407" y="23589"/>
                  </a:lnTo>
                  <a:lnTo>
                    <a:pt x="33299" y="23182"/>
                  </a:lnTo>
                  <a:lnTo>
                    <a:pt x="33184" y="22766"/>
                  </a:lnTo>
                  <a:lnTo>
                    <a:pt x="33053" y="22351"/>
                  </a:lnTo>
                  <a:lnTo>
                    <a:pt x="32907" y="21920"/>
                  </a:lnTo>
                  <a:lnTo>
                    <a:pt x="32753" y="21497"/>
                  </a:lnTo>
                  <a:lnTo>
                    <a:pt x="32584" y="21058"/>
                  </a:lnTo>
                  <a:lnTo>
                    <a:pt x="32399" y="20612"/>
                  </a:lnTo>
                  <a:lnTo>
                    <a:pt x="32207" y="20166"/>
                  </a:lnTo>
                  <a:lnTo>
                    <a:pt x="31992" y="19712"/>
                  </a:lnTo>
                  <a:lnTo>
                    <a:pt x="31776" y="19250"/>
                  </a:lnTo>
                  <a:lnTo>
                    <a:pt x="31538" y="18781"/>
                  </a:lnTo>
                  <a:lnTo>
                    <a:pt x="31291" y="18304"/>
                  </a:lnTo>
                  <a:lnTo>
                    <a:pt x="31030" y="17819"/>
                  </a:lnTo>
                  <a:lnTo>
                    <a:pt x="30753" y="17334"/>
                  </a:lnTo>
                  <a:lnTo>
                    <a:pt x="30460" y="16834"/>
                  </a:lnTo>
                  <a:lnTo>
                    <a:pt x="30160" y="16334"/>
                  </a:lnTo>
                  <a:lnTo>
                    <a:pt x="29845" y="15819"/>
                  </a:lnTo>
                  <a:lnTo>
                    <a:pt x="29514" y="15303"/>
                  </a:lnTo>
                  <a:lnTo>
                    <a:pt x="29176" y="14780"/>
                  </a:lnTo>
                  <a:lnTo>
                    <a:pt x="28822" y="14241"/>
                  </a:lnTo>
                  <a:lnTo>
                    <a:pt x="28445" y="13703"/>
                  </a:lnTo>
                  <a:lnTo>
                    <a:pt x="28068" y="13149"/>
                  </a:lnTo>
                  <a:lnTo>
                    <a:pt x="27668" y="12595"/>
                  </a:lnTo>
                  <a:lnTo>
                    <a:pt x="27252" y="12026"/>
                  </a:lnTo>
                  <a:lnTo>
                    <a:pt x="27252" y="12026"/>
                  </a:lnTo>
                  <a:lnTo>
                    <a:pt x="26721" y="11310"/>
                  </a:lnTo>
                  <a:lnTo>
                    <a:pt x="26190" y="10618"/>
                  </a:lnTo>
                  <a:lnTo>
                    <a:pt x="25675" y="9948"/>
                  </a:lnTo>
                  <a:lnTo>
                    <a:pt x="25167" y="9310"/>
                  </a:lnTo>
                  <a:lnTo>
                    <a:pt x="24675" y="8694"/>
                  </a:lnTo>
                  <a:lnTo>
                    <a:pt x="24205" y="8125"/>
                  </a:lnTo>
                  <a:lnTo>
                    <a:pt x="23759" y="7586"/>
                  </a:lnTo>
                  <a:lnTo>
                    <a:pt x="23344" y="7086"/>
                  </a:lnTo>
                  <a:lnTo>
                    <a:pt x="22605" y="6232"/>
                  </a:lnTo>
                  <a:lnTo>
                    <a:pt x="22028" y="5570"/>
                  </a:lnTo>
                  <a:lnTo>
                    <a:pt x="21636" y="5139"/>
                  </a:lnTo>
                  <a:lnTo>
                    <a:pt x="21474" y="4955"/>
                  </a:lnTo>
                  <a:lnTo>
                    <a:pt x="16904" y="0"/>
                  </a:lnTo>
                  <a:lnTo>
                    <a:pt x="12334" y="4955"/>
                  </a:lnTo>
                  <a:lnTo>
                    <a:pt x="12334" y="4955"/>
                  </a:lnTo>
                  <a:lnTo>
                    <a:pt x="12172" y="5139"/>
                  </a:lnTo>
                  <a:lnTo>
                    <a:pt x="11780" y="5570"/>
                  </a:lnTo>
                  <a:lnTo>
                    <a:pt x="11203" y="6232"/>
                  </a:lnTo>
                  <a:lnTo>
                    <a:pt x="10464" y="7086"/>
                  </a:lnTo>
                  <a:lnTo>
                    <a:pt x="10049" y="7586"/>
                  </a:lnTo>
                  <a:lnTo>
                    <a:pt x="9602" y="8125"/>
                  </a:lnTo>
                  <a:lnTo>
                    <a:pt x="9133" y="8694"/>
                  </a:lnTo>
                  <a:lnTo>
                    <a:pt x="8641" y="9310"/>
                  </a:lnTo>
                  <a:lnTo>
                    <a:pt x="8133" y="9948"/>
                  </a:lnTo>
                  <a:lnTo>
                    <a:pt x="7610" y="10618"/>
                  </a:lnTo>
                  <a:lnTo>
                    <a:pt x="7087" y="11310"/>
                  </a:lnTo>
                  <a:lnTo>
                    <a:pt x="6556" y="12026"/>
                  </a:lnTo>
                  <a:lnTo>
                    <a:pt x="6556" y="12026"/>
                  </a:lnTo>
                  <a:lnTo>
                    <a:pt x="6140" y="12595"/>
                  </a:lnTo>
                  <a:lnTo>
                    <a:pt x="5740" y="13149"/>
                  </a:lnTo>
                  <a:lnTo>
                    <a:pt x="5363" y="13703"/>
                  </a:lnTo>
                  <a:lnTo>
                    <a:pt x="4986" y="14241"/>
                  </a:lnTo>
                  <a:lnTo>
                    <a:pt x="4632" y="14772"/>
                  </a:lnTo>
                  <a:lnTo>
                    <a:pt x="4286" y="15303"/>
                  </a:lnTo>
                  <a:lnTo>
                    <a:pt x="3963" y="15819"/>
                  </a:lnTo>
                  <a:lnTo>
                    <a:pt x="3647" y="16334"/>
                  </a:lnTo>
                  <a:lnTo>
                    <a:pt x="3340" y="16834"/>
                  </a:lnTo>
                  <a:lnTo>
                    <a:pt x="3055" y="17334"/>
                  </a:lnTo>
                  <a:lnTo>
                    <a:pt x="2778" y="17819"/>
                  </a:lnTo>
                  <a:lnTo>
                    <a:pt x="2516" y="18304"/>
                  </a:lnTo>
                  <a:lnTo>
                    <a:pt x="2270" y="18781"/>
                  </a:lnTo>
                  <a:lnTo>
                    <a:pt x="2032" y="19242"/>
                  </a:lnTo>
                  <a:lnTo>
                    <a:pt x="1809" y="19712"/>
                  </a:lnTo>
                  <a:lnTo>
                    <a:pt x="1601" y="20166"/>
                  </a:lnTo>
                  <a:lnTo>
                    <a:pt x="1408" y="20612"/>
                  </a:lnTo>
                  <a:lnTo>
                    <a:pt x="1224" y="21058"/>
                  </a:lnTo>
                  <a:lnTo>
                    <a:pt x="1055" y="21489"/>
                  </a:lnTo>
                  <a:lnTo>
                    <a:pt x="901" y="21920"/>
                  </a:lnTo>
                  <a:lnTo>
                    <a:pt x="755" y="22351"/>
                  </a:lnTo>
                  <a:lnTo>
                    <a:pt x="624" y="22766"/>
                  </a:lnTo>
                  <a:lnTo>
                    <a:pt x="501" y="23182"/>
                  </a:lnTo>
                  <a:lnTo>
                    <a:pt x="401" y="23589"/>
                  </a:lnTo>
                  <a:lnTo>
                    <a:pt x="308" y="23989"/>
                  </a:lnTo>
                  <a:lnTo>
                    <a:pt x="224" y="24390"/>
                  </a:lnTo>
                  <a:lnTo>
                    <a:pt x="154" y="24782"/>
                  </a:lnTo>
                  <a:lnTo>
                    <a:pt x="101" y="25167"/>
                  </a:lnTo>
                  <a:lnTo>
                    <a:pt x="54" y="25551"/>
                  </a:lnTo>
                  <a:lnTo>
                    <a:pt x="24" y="25928"/>
                  </a:lnTo>
                  <a:lnTo>
                    <a:pt x="8" y="26298"/>
                  </a:lnTo>
                  <a:lnTo>
                    <a:pt x="1" y="26667"/>
                  </a:lnTo>
                  <a:lnTo>
                    <a:pt x="1" y="26667"/>
                  </a:lnTo>
                  <a:lnTo>
                    <a:pt x="8" y="27105"/>
                  </a:lnTo>
                  <a:lnTo>
                    <a:pt x="24" y="27536"/>
                  </a:lnTo>
                  <a:lnTo>
                    <a:pt x="54" y="27967"/>
                  </a:lnTo>
                  <a:lnTo>
                    <a:pt x="93" y="28398"/>
                  </a:lnTo>
                  <a:lnTo>
                    <a:pt x="139" y="28821"/>
                  </a:lnTo>
                  <a:lnTo>
                    <a:pt x="201" y="29237"/>
                  </a:lnTo>
                  <a:lnTo>
                    <a:pt x="270" y="29660"/>
                  </a:lnTo>
                  <a:lnTo>
                    <a:pt x="347" y="30068"/>
                  </a:lnTo>
                  <a:lnTo>
                    <a:pt x="439" y="30483"/>
                  </a:lnTo>
                  <a:lnTo>
                    <a:pt x="539" y="30891"/>
                  </a:lnTo>
                  <a:lnTo>
                    <a:pt x="647" y="31291"/>
                  </a:lnTo>
                  <a:lnTo>
                    <a:pt x="762" y="31691"/>
                  </a:lnTo>
                  <a:lnTo>
                    <a:pt x="893" y="32083"/>
                  </a:lnTo>
                  <a:lnTo>
                    <a:pt x="1031" y="32476"/>
                  </a:lnTo>
                  <a:lnTo>
                    <a:pt x="1178" y="32860"/>
                  </a:lnTo>
                  <a:lnTo>
                    <a:pt x="1332" y="33237"/>
                  </a:lnTo>
                  <a:lnTo>
                    <a:pt x="1501" y="33614"/>
                  </a:lnTo>
                  <a:lnTo>
                    <a:pt x="1670" y="33991"/>
                  </a:lnTo>
                  <a:lnTo>
                    <a:pt x="1855" y="34353"/>
                  </a:lnTo>
                  <a:lnTo>
                    <a:pt x="2047" y="34715"/>
                  </a:lnTo>
                  <a:lnTo>
                    <a:pt x="2247" y="35076"/>
                  </a:lnTo>
                  <a:lnTo>
                    <a:pt x="2455" y="35423"/>
                  </a:lnTo>
                  <a:lnTo>
                    <a:pt x="2670" y="35769"/>
                  </a:lnTo>
                  <a:lnTo>
                    <a:pt x="2893" y="36115"/>
                  </a:lnTo>
                  <a:lnTo>
                    <a:pt x="3124" y="36446"/>
                  </a:lnTo>
                  <a:lnTo>
                    <a:pt x="3363" y="36777"/>
                  </a:lnTo>
                  <a:lnTo>
                    <a:pt x="3617" y="37100"/>
                  </a:lnTo>
                  <a:lnTo>
                    <a:pt x="3871" y="37415"/>
                  </a:lnTo>
                  <a:lnTo>
                    <a:pt x="4132" y="37723"/>
                  </a:lnTo>
                  <a:lnTo>
                    <a:pt x="4401" y="38023"/>
                  </a:lnTo>
                  <a:lnTo>
                    <a:pt x="4678" y="38323"/>
                  </a:lnTo>
                  <a:lnTo>
                    <a:pt x="4963" y="38615"/>
                  </a:lnTo>
                  <a:lnTo>
                    <a:pt x="5248" y="38900"/>
                  </a:lnTo>
                  <a:lnTo>
                    <a:pt x="5548" y="39177"/>
                  </a:lnTo>
                  <a:lnTo>
                    <a:pt x="5848" y="39446"/>
                  </a:lnTo>
                  <a:lnTo>
                    <a:pt x="6163" y="39708"/>
                  </a:lnTo>
                  <a:lnTo>
                    <a:pt x="6479" y="39962"/>
                  </a:lnTo>
                  <a:lnTo>
                    <a:pt x="6802" y="40208"/>
                  </a:lnTo>
                  <a:lnTo>
                    <a:pt x="7125" y="40447"/>
                  </a:lnTo>
                  <a:lnTo>
                    <a:pt x="7464" y="40677"/>
                  </a:lnTo>
                  <a:lnTo>
                    <a:pt x="7802" y="40901"/>
                  </a:lnTo>
                  <a:lnTo>
                    <a:pt x="8148" y="41116"/>
                  </a:lnTo>
                  <a:lnTo>
                    <a:pt x="8495" y="41324"/>
                  </a:lnTo>
                  <a:lnTo>
                    <a:pt x="8856" y="41524"/>
                  </a:lnTo>
                  <a:lnTo>
                    <a:pt x="9218" y="41716"/>
                  </a:lnTo>
                  <a:lnTo>
                    <a:pt x="9587" y="41901"/>
                  </a:lnTo>
                  <a:lnTo>
                    <a:pt x="9956" y="42078"/>
                  </a:lnTo>
                  <a:lnTo>
                    <a:pt x="10333" y="42239"/>
                  </a:lnTo>
                  <a:lnTo>
                    <a:pt x="10710" y="42393"/>
                  </a:lnTo>
                  <a:lnTo>
                    <a:pt x="11095" y="42539"/>
                  </a:lnTo>
                  <a:lnTo>
                    <a:pt x="11487" y="42678"/>
                  </a:lnTo>
                  <a:lnTo>
                    <a:pt x="11880" y="42809"/>
                  </a:lnTo>
                  <a:lnTo>
                    <a:pt x="12280" y="42924"/>
                  </a:lnTo>
                  <a:lnTo>
                    <a:pt x="12688" y="43039"/>
                  </a:lnTo>
                  <a:lnTo>
                    <a:pt x="13088" y="43139"/>
                  </a:lnTo>
                  <a:lnTo>
                    <a:pt x="13503" y="43224"/>
                  </a:lnTo>
                  <a:lnTo>
                    <a:pt x="13919" y="43301"/>
                  </a:lnTo>
                  <a:lnTo>
                    <a:pt x="14334" y="43378"/>
                  </a:lnTo>
                  <a:lnTo>
                    <a:pt x="14757" y="43432"/>
                  </a:lnTo>
                  <a:lnTo>
                    <a:pt x="15180" y="43486"/>
                  </a:lnTo>
                  <a:lnTo>
                    <a:pt x="15604" y="43516"/>
                  </a:lnTo>
                  <a:lnTo>
                    <a:pt x="16034" y="43547"/>
                  </a:lnTo>
                  <a:lnTo>
                    <a:pt x="16465" y="43563"/>
                  </a:lnTo>
                  <a:lnTo>
                    <a:pt x="16904" y="43570"/>
                  </a:lnTo>
                  <a:lnTo>
                    <a:pt x="16904" y="43570"/>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43" name="Google Shape;443;p27"/>
            <p:cNvSpPr/>
            <p:nvPr/>
          </p:nvSpPr>
          <p:spPr>
            <a:xfrm>
              <a:off x="4570150" y="710900"/>
              <a:ext cx="223900" cy="305850"/>
            </a:xfrm>
            <a:custGeom>
              <a:avLst/>
              <a:gdLst/>
              <a:ahLst/>
              <a:cxnLst/>
              <a:rect l="l" t="t" r="r" b="b"/>
              <a:pathLst>
                <a:path w="8956" h="12234" fill="none" extrusionOk="0">
                  <a:moveTo>
                    <a:pt x="4478" y="1"/>
                  </a:moveTo>
                  <a:lnTo>
                    <a:pt x="4478" y="1"/>
                  </a:lnTo>
                  <a:lnTo>
                    <a:pt x="4932" y="624"/>
                  </a:lnTo>
                  <a:lnTo>
                    <a:pt x="5370" y="1247"/>
                  </a:lnTo>
                  <a:lnTo>
                    <a:pt x="5794" y="1847"/>
                  </a:lnTo>
                  <a:lnTo>
                    <a:pt x="6194" y="2447"/>
                  </a:lnTo>
                  <a:lnTo>
                    <a:pt x="6578" y="3024"/>
                  </a:lnTo>
                  <a:lnTo>
                    <a:pt x="6940" y="3594"/>
                  </a:lnTo>
                  <a:lnTo>
                    <a:pt x="7278" y="4132"/>
                  </a:lnTo>
                  <a:lnTo>
                    <a:pt x="7586" y="4655"/>
                  </a:lnTo>
                  <a:lnTo>
                    <a:pt x="7871" y="5155"/>
                  </a:lnTo>
                  <a:lnTo>
                    <a:pt x="8125" y="5632"/>
                  </a:lnTo>
                  <a:lnTo>
                    <a:pt x="8348" y="6079"/>
                  </a:lnTo>
                  <a:lnTo>
                    <a:pt x="8540" y="6494"/>
                  </a:lnTo>
                  <a:lnTo>
                    <a:pt x="8625" y="6686"/>
                  </a:lnTo>
                  <a:lnTo>
                    <a:pt x="8694" y="6879"/>
                  </a:lnTo>
                  <a:lnTo>
                    <a:pt x="8763" y="7056"/>
                  </a:lnTo>
                  <a:lnTo>
                    <a:pt x="8817" y="7225"/>
                  </a:lnTo>
                  <a:lnTo>
                    <a:pt x="8871" y="7387"/>
                  </a:lnTo>
                  <a:lnTo>
                    <a:pt x="8910" y="7533"/>
                  </a:lnTo>
                  <a:lnTo>
                    <a:pt x="8933" y="7671"/>
                  </a:lnTo>
                  <a:lnTo>
                    <a:pt x="8956" y="7802"/>
                  </a:lnTo>
                  <a:lnTo>
                    <a:pt x="8956" y="7802"/>
                  </a:lnTo>
                  <a:lnTo>
                    <a:pt x="8948" y="8033"/>
                  </a:lnTo>
                  <a:lnTo>
                    <a:pt x="8925" y="8256"/>
                  </a:lnTo>
                  <a:lnTo>
                    <a:pt x="8894" y="8479"/>
                  </a:lnTo>
                  <a:lnTo>
                    <a:pt x="8856" y="8695"/>
                  </a:lnTo>
                  <a:lnTo>
                    <a:pt x="8802" y="8910"/>
                  </a:lnTo>
                  <a:lnTo>
                    <a:pt x="8740" y="9118"/>
                  </a:lnTo>
                  <a:lnTo>
                    <a:pt x="8671" y="9325"/>
                  </a:lnTo>
                  <a:lnTo>
                    <a:pt x="8594" y="9526"/>
                  </a:lnTo>
                  <a:lnTo>
                    <a:pt x="8502" y="9726"/>
                  </a:lnTo>
                  <a:lnTo>
                    <a:pt x="8402" y="9918"/>
                  </a:lnTo>
                  <a:lnTo>
                    <a:pt x="8294" y="10103"/>
                  </a:lnTo>
                  <a:lnTo>
                    <a:pt x="8179" y="10280"/>
                  </a:lnTo>
                  <a:lnTo>
                    <a:pt x="8048" y="10456"/>
                  </a:lnTo>
                  <a:lnTo>
                    <a:pt x="7917" y="10626"/>
                  </a:lnTo>
                  <a:lnTo>
                    <a:pt x="7779" y="10780"/>
                  </a:lnTo>
                  <a:lnTo>
                    <a:pt x="7625" y="10933"/>
                  </a:lnTo>
                  <a:lnTo>
                    <a:pt x="7471" y="11087"/>
                  </a:lnTo>
                  <a:lnTo>
                    <a:pt x="7309" y="11226"/>
                  </a:lnTo>
                  <a:lnTo>
                    <a:pt x="7140" y="11357"/>
                  </a:lnTo>
                  <a:lnTo>
                    <a:pt x="6971" y="11480"/>
                  </a:lnTo>
                  <a:lnTo>
                    <a:pt x="6786" y="11595"/>
                  </a:lnTo>
                  <a:lnTo>
                    <a:pt x="6601" y="11703"/>
                  </a:lnTo>
                  <a:lnTo>
                    <a:pt x="6409" y="11795"/>
                  </a:lnTo>
                  <a:lnTo>
                    <a:pt x="6209" y="11888"/>
                  </a:lnTo>
                  <a:lnTo>
                    <a:pt x="6009" y="11964"/>
                  </a:lnTo>
                  <a:lnTo>
                    <a:pt x="5801" y="12034"/>
                  </a:lnTo>
                  <a:lnTo>
                    <a:pt x="5593" y="12095"/>
                  </a:lnTo>
                  <a:lnTo>
                    <a:pt x="5378" y="12141"/>
                  </a:lnTo>
                  <a:lnTo>
                    <a:pt x="5155" y="12180"/>
                  </a:lnTo>
                  <a:lnTo>
                    <a:pt x="4932" y="12211"/>
                  </a:lnTo>
                  <a:lnTo>
                    <a:pt x="4709" y="12226"/>
                  </a:lnTo>
                  <a:lnTo>
                    <a:pt x="4478" y="12234"/>
                  </a:lnTo>
                  <a:lnTo>
                    <a:pt x="4478" y="12234"/>
                  </a:lnTo>
                  <a:lnTo>
                    <a:pt x="4247" y="12226"/>
                  </a:lnTo>
                  <a:lnTo>
                    <a:pt x="4024" y="12211"/>
                  </a:lnTo>
                  <a:lnTo>
                    <a:pt x="3801" y="12180"/>
                  </a:lnTo>
                  <a:lnTo>
                    <a:pt x="3585" y="12141"/>
                  </a:lnTo>
                  <a:lnTo>
                    <a:pt x="3370" y="12095"/>
                  </a:lnTo>
                  <a:lnTo>
                    <a:pt x="3155" y="12034"/>
                  </a:lnTo>
                  <a:lnTo>
                    <a:pt x="2947" y="11964"/>
                  </a:lnTo>
                  <a:lnTo>
                    <a:pt x="2747" y="11888"/>
                  </a:lnTo>
                  <a:lnTo>
                    <a:pt x="2547" y="11795"/>
                  </a:lnTo>
                  <a:lnTo>
                    <a:pt x="2354" y="11703"/>
                  </a:lnTo>
                  <a:lnTo>
                    <a:pt x="2170" y="11595"/>
                  </a:lnTo>
                  <a:lnTo>
                    <a:pt x="1993" y="11480"/>
                  </a:lnTo>
                  <a:lnTo>
                    <a:pt x="1816" y="11357"/>
                  </a:lnTo>
                  <a:lnTo>
                    <a:pt x="1647" y="11226"/>
                  </a:lnTo>
                  <a:lnTo>
                    <a:pt x="1485" y="11087"/>
                  </a:lnTo>
                  <a:lnTo>
                    <a:pt x="1331" y="10933"/>
                  </a:lnTo>
                  <a:lnTo>
                    <a:pt x="1177" y="10780"/>
                  </a:lnTo>
                  <a:lnTo>
                    <a:pt x="1039" y="10626"/>
                  </a:lnTo>
                  <a:lnTo>
                    <a:pt x="908" y="10456"/>
                  </a:lnTo>
                  <a:lnTo>
                    <a:pt x="785" y="10280"/>
                  </a:lnTo>
                  <a:lnTo>
                    <a:pt x="662" y="10103"/>
                  </a:lnTo>
                  <a:lnTo>
                    <a:pt x="554" y="9918"/>
                  </a:lnTo>
                  <a:lnTo>
                    <a:pt x="454" y="9726"/>
                  </a:lnTo>
                  <a:lnTo>
                    <a:pt x="362" y="9526"/>
                  </a:lnTo>
                  <a:lnTo>
                    <a:pt x="285" y="9325"/>
                  </a:lnTo>
                  <a:lnTo>
                    <a:pt x="215" y="9118"/>
                  </a:lnTo>
                  <a:lnTo>
                    <a:pt x="154" y="8910"/>
                  </a:lnTo>
                  <a:lnTo>
                    <a:pt x="100" y="8695"/>
                  </a:lnTo>
                  <a:lnTo>
                    <a:pt x="62" y="8479"/>
                  </a:lnTo>
                  <a:lnTo>
                    <a:pt x="31" y="8256"/>
                  </a:lnTo>
                  <a:lnTo>
                    <a:pt x="8" y="8033"/>
                  </a:lnTo>
                  <a:lnTo>
                    <a:pt x="0" y="7802"/>
                  </a:lnTo>
                  <a:lnTo>
                    <a:pt x="0" y="7802"/>
                  </a:lnTo>
                  <a:lnTo>
                    <a:pt x="23" y="7671"/>
                  </a:lnTo>
                  <a:lnTo>
                    <a:pt x="46" y="7533"/>
                  </a:lnTo>
                  <a:lnTo>
                    <a:pt x="85" y="7379"/>
                  </a:lnTo>
                  <a:lnTo>
                    <a:pt x="139" y="7217"/>
                  </a:lnTo>
                  <a:lnTo>
                    <a:pt x="192" y="7048"/>
                  </a:lnTo>
                  <a:lnTo>
                    <a:pt x="254" y="6871"/>
                  </a:lnTo>
                  <a:lnTo>
                    <a:pt x="331" y="6679"/>
                  </a:lnTo>
                  <a:lnTo>
                    <a:pt x="416" y="6486"/>
                  </a:lnTo>
                  <a:lnTo>
                    <a:pt x="608" y="6071"/>
                  </a:lnTo>
                  <a:lnTo>
                    <a:pt x="831" y="5625"/>
                  </a:lnTo>
                  <a:lnTo>
                    <a:pt x="1085" y="5155"/>
                  </a:lnTo>
                  <a:lnTo>
                    <a:pt x="1362" y="4655"/>
                  </a:lnTo>
                  <a:lnTo>
                    <a:pt x="1670" y="4132"/>
                  </a:lnTo>
                  <a:lnTo>
                    <a:pt x="2008" y="3586"/>
                  </a:lnTo>
                  <a:lnTo>
                    <a:pt x="2362" y="3024"/>
                  </a:lnTo>
                  <a:lnTo>
                    <a:pt x="2747" y="2447"/>
                  </a:lnTo>
                  <a:lnTo>
                    <a:pt x="3155" y="1855"/>
                  </a:lnTo>
                  <a:lnTo>
                    <a:pt x="3578" y="1247"/>
                  </a:lnTo>
                  <a:lnTo>
                    <a:pt x="4016" y="631"/>
                  </a:lnTo>
                  <a:lnTo>
                    <a:pt x="4478" y="1"/>
                  </a:lnTo>
                  <a:lnTo>
                    <a:pt x="4478" y="1"/>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44" name="Google Shape;444;p27"/>
            <p:cNvSpPr/>
            <p:nvPr/>
          </p:nvSpPr>
          <p:spPr>
            <a:xfrm>
              <a:off x="4682075" y="710900"/>
              <a:ext cx="25" cy="25"/>
            </a:xfrm>
            <a:custGeom>
              <a:avLst/>
              <a:gdLst/>
              <a:ahLst/>
              <a:cxnLst/>
              <a:rect l="l" t="t" r="r" b="b"/>
              <a:pathLst>
                <a:path w="1" h="1" fill="none" extrusionOk="0">
                  <a:moveTo>
                    <a:pt x="1" y="1"/>
                  </a:moveTo>
                  <a:lnTo>
                    <a:pt x="1" y="1"/>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grpSp>
        <p:nvGrpSpPr>
          <p:cNvPr id="445" name="Google Shape;445;p27"/>
          <p:cNvGrpSpPr/>
          <p:nvPr/>
        </p:nvGrpSpPr>
        <p:grpSpPr>
          <a:xfrm>
            <a:off x="1210308" y="1291724"/>
            <a:ext cx="416889" cy="412814"/>
            <a:chOff x="1164750" y="238125"/>
            <a:chExt cx="5290475" cy="5238750"/>
          </a:xfrm>
        </p:grpSpPr>
        <p:sp>
          <p:nvSpPr>
            <p:cNvPr id="446" name="Google Shape;446;p27"/>
            <p:cNvSpPr/>
            <p:nvPr/>
          </p:nvSpPr>
          <p:spPr>
            <a:xfrm>
              <a:off x="1164750" y="1032600"/>
              <a:ext cx="5290475" cy="4444275"/>
            </a:xfrm>
            <a:custGeom>
              <a:avLst/>
              <a:gdLst/>
              <a:ahLst/>
              <a:cxnLst/>
              <a:rect l="l" t="t" r="r" b="b"/>
              <a:pathLst>
                <a:path w="211619" h="177771" extrusionOk="0">
                  <a:moveTo>
                    <a:pt x="50843" y="21126"/>
                  </a:moveTo>
                  <a:lnTo>
                    <a:pt x="69143" y="46382"/>
                  </a:lnTo>
                  <a:lnTo>
                    <a:pt x="56713" y="46382"/>
                  </a:lnTo>
                  <a:lnTo>
                    <a:pt x="74544" y="74933"/>
                  </a:lnTo>
                  <a:lnTo>
                    <a:pt x="63266" y="74933"/>
                  </a:lnTo>
                  <a:lnTo>
                    <a:pt x="78968" y="100593"/>
                  </a:lnTo>
                  <a:lnTo>
                    <a:pt x="22710" y="100593"/>
                  </a:lnTo>
                  <a:lnTo>
                    <a:pt x="38413" y="74933"/>
                  </a:lnTo>
                  <a:lnTo>
                    <a:pt x="27135" y="74933"/>
                  </a:lnTo>
                  <a:lnTo>
                    <a:pt x="44965" y="46382"/>
                  </a:lnTo>
                  <a:lnTo>
                    <a:pt x="32535" y="46382"/>
                  </a:lnTo>
                  <a:lnTo>
                    <a:pt x="50843" y="21126"/>
                  </a:lnTo>
                  <a:close/>
                  <a:moveTo>
                    <a:pt x="160776" y="21126"/>
                  </a:moveTo>
                  <a:lnTo>
                    <a:pt x="179084" y="46382"/>
                  </a:lnTo>
                  <a:lnTo>
                    <a:pt x="166654" y="46382"/>
                  </a:lnTo>
                  <a:lnTo>
                    <a:pt x="184484" y="74933"/>
                  </a:lnTo>
                  <a:lnTo>
                    <a:pt x="173206" y="74933"/>
                  </a:lnTo>
                  <a:lnTo>
                    <a:pt x="188909" y="100593"/>
                  </a:lnTo>
                  <a:lnTo>
                    <a:pt x="132651" y="100593"/>
                  </a:lnTo>
                  <a:lnTo>
                    <a:pt x="148353" y="74933"/>
                  </a:lnTo>
                  <a:lnTo>
                    <a:pt x="137075" y="74933"/>
                  </a:lnTo>
                  <a:lnTo>
                    <a:pt x="154906" y="46382"/>
                  </a:lnTo>
                  <a:lnTo>
                    <a:pt x="142476" y="46382"/>
                  </a:lnTo>
                  <a:lnTo>
                    <a:pt x="160776" y="21126"/>
                  </a:lnTo>
                  <a:close/>
                  <a:moveTo>
                    <a:pt x="57007" y="112994"/>
                  </a:moveTo>
                  <a:lnTo>
                    <a:pt x="57007" y="139197"/>
                  </a:lnTo>
                  <a:lnTo>
                    <a:pt x="44672" y="139197"/>
                  </a:lnTo>
                  <a:lnTo>
                    <a:pt x="44672" y="112994"/>
                  </a:lnTo>
                  <a:close/>
                  <a:moveTo>
                    <a:pt x="166947" y="112994"/>
                  </a:moveTo>
                  <a:lnTo>
                    <a:pt x="166947" y="139197"/>
                  </a:lnTo>
                  <a:lnTo>
                    <a:pt x="154612" y="139197"/>
                  </a:lnTo>
                  <a:lnTo>
                    <a:pt x="154612" y="112994"/>
                  </a:lnTo>
                  <a:close/>
                  <a:moveTo>
                    <a:pt x="199218" y="151597"/>
                  </a:moveTo>
                  <a:lnTo>
                    <a:pt x="199218" y="165370"/>
                  </a:lnTo>
                  <a:lnTo>
                    <a:pt x="12401" y="165370"/>
                  </a:lnTo>
                  <a:lnTo>
                    <a:pt x="12401" y="151597"/>
                  </a:lnTo>
                  <a:close/>
                  <a:moveTo>
                    <a:pt x="50843" y="1"/>
                  </a:moveTo>
                  <a:lnTo>
                    <a:pt x="8233" y="58776"/>
                  </a:lnTo>
                  <a:lnTo>
                    <a:pt x="22607" y="58776"/>
                  </a:lnTo>
                  <a:lnTo>
                    <a:pt x="4777" y="87334"/>
                  </a:lnTo>
                  <a:lnTo>
                    <a:pt x="16290" y="87334"/>
                  </a:lnTo>
                  <a:lnTo>
                    <a:pt x="587" y="112994"/>
                  </a:lnTo>
                  <a:lnTo>
                    <a:pt x="32271" y="112994"/>
                  </a:lnTo>
                  <a:lnTo>
                    <a:pt x="32271" y="139197"/>
                  </a:lnTo>
                  <a:lnTo>
                    <a:pt x="0" y="139197"/>
                  </a:lnTo>
                  <a:lnTo>
                    <a:pt x="0" y="177771"/>
                  </a:lnTo>
                  <a:lnTo>
                    <a:pt x="211619" y="177771"/>
                  </a:lnTo>
                  <a:lnTo>
                    <a:pt x="211619" y="139197"/>
                  </a:lnTo>
                  <a:lnTo>
                    <a:pt x="179348" y="139197"/>
                  </a:lnTo>
                  <a:lnTo>
                    <a:pt x="179348" y="112994"/>
                  </a:lnTo>
                  <a:lnTo>
                    <a:pt x="211032" y="112994"/>
                  </a:lnTo>
                  <a:lnTo>
                    <a:pt x="195329" y="87334"/>
                  </a:lnTo>
                  <a:lnTo>
                    <a:pt x="206842" y="87334"/>
                  </a:lnTo>
                  <a:lnTo>
                    <a:pt x="189012" y="58776"/>
                  </a:lnTo>
                  <a:lnTo>
                    <a:pt x="203386" y="58776"/>
                  </a:lnTo>
                  <a:lnTo>
                    <a:pt x="160776" y="1"/>
                  </a:lnTo>
                  <a:lnTo>
                    <a:pt x="118174" y="58776"/>
                  </a:lnTo>
                  <a:lnTo>
                    <a:pt x="132548" y="58776"/>
                  </a:lnTo>
                  <a:lnTo>
                    <a:pt x="114717" y="87334"/>
                  </a:lnTo>
                  <a:lnTo>
                    <a:pt x="126230" y="87334"/>
                  </a:lnTo>
                  <a:lnTo>
                    <a:pt x="110520" y="112994"/>
                  </a:lnTo>
                  <a:lnTo>
                    <a:pt x="142212" y="112994"/>
                  </a:lnTo>
                  <a:lnTo>
                    <a:pt x="142212" y="139197"/>
                  </a:lnTo>
                  <a:lnTo>
                    <a:pt x="69407" y="139197"/>
                  </a:lnTo>
                  <a:lnTo>
                    <a:pt x="69407" y="112994"/>
                  </a:lnTo>
                  <a:lnTo>
                    <a:pt x="101099" y="112994"/>
                  </a:lnTo>
                  <a:lnTo>
                    <a:pt x="85389" y="87334"/>
                  </a:lnTo>
                  <a:lnTo>
                    <a:pt x="96902" y="87334"/>
                  </a:lnTo>
                  <a:lnTo>
                    <a:pt x="79071" y="58776"/>
                  </a:lnTo>
                  <a:lnTo>
                    <a:pt x="93445" y="58776"/>
                  </a:lnTo>
                  <a:lnTo>
                    <a:pt x="50843"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47" name="Google Shape;447;p27"/>
            <p:cNvSpPr/>
            <p:nvPr/>
          </p:nvSpPr>
          <p:spPr>
            <a:xfrm>
              <a:off x="1164750" y="1032600"/>
              <a:ext cx="5290475" cy="4444275"/>
            </a:xfrm>
            <a:custGeom>
              <a:avLst/>
              <a:gdLst/>
              <a:ahLst/>
              <a:cxnLst/>
              <a:rect l="l" t="t" r="r" b="b"/>
              <a:pathLst>
                <a:path w="211619" h="177771" fill="none" extrusionOk="0">
                  <a:moveTo>
                    <a:pt x="179348" y="139197"/>
                  </a:moveTo>
                  <a:lnTo>
                    <a:pt x="179348" y="112994"/>
                  </a:lnTo>
                  <a:lnTo>
                    <a:pt x="211032" y="112994"/>
                  </a:lnTo>
                  <a:lnTo>
                    <a:pt x="195329" y="87334"/>
                  </a:lnTo>
                  <a:lnTo>
                    <a:pt x="206842" y="87334"/>
                  </a:lnTo>
                  <a:lnTo>
                    <a:pt x="189012" y="58776"/>
                  </a:lnTo>
                  <a:lnTo>
                    <a:pt x="203386" y="58776"/>
                  </a:lnTo>
                  <a:lnTo>
                    <a:pt x="160776" y="1"/>
                  </a:lnTo>
                  <a:lnTo>
                    <a:pt x="118174" y="58776"/>
                  </a:lnTo>
                  <a:lnTo>
                    <a:pt x="132548" y="58776"/>
                  </a:lnTo>
                  <a:lnTo>
                    <a:pt x="114717" y="87334"/>
                  </a:lnTo>
                  <a:lnTo>
                    <a:pt x="126230" y="87334"/>
                  </a:lnTo>
                  <a:lnTo>
                    <a:pt x="110520" y="112994"/>
                  </a:lnTo>
                  <a:lnTo>
                    <a:pt x="142212" y="112994"/>
                  </a:lnTo>
                  <a:lnTo>
                    <a:pt x="142212" y="139197"/>
                  </a:lnTo>
                  <a:lnTo>
                    <a:pt x="69407" y="139197"/>
                  </a:lnTo>
                  <a:lnTo>
                    <a:pt x="69407" y="112994"/>
                  </a:lnTo>
                  <a:lnTo>
                    <a:pt x="101099" y="112994"/>
                  </a:lnTo>
                  <a:lnTo>
                    <a:pt x="85389" y="87334"/>
                  </a:lnTo>
                  <a:lnTo>
                    <a:pt x="96902" y="87334"/>
                  </a:lnTo>
                  <a:lnTo>
                    <a:pt x="79071" y="58776"/>
                  </a:lnTo>
                  <a:lnTo>
                    <a:pt x="93445" y="58776"/>
                  </a:lnTo>
                  <a:lnTo>
                    <a:pt x="50843" y="1"/>
                  </a:lnTo>
                  <a:lnTo>
                    <a:pt x="8233" y="58776"/>
                  </a:lnTo>
                  <a:lnTo>
                    <a:pt x="22607" y="58776"/>
                  </a:lnTo>
                  <a:lnTo>
                    <a:pt x="4777" y="87334"/>
                  </a:lnTo>
                  <a:lnTo>
                    <a:pt x="16290" y="87334"/>
                  </a:lnTo>
                  <a:lnTo>
                    <a:pt x="587" y="112994"/>
                  </a:lnTo>
                  <a:lnTo>
                    <a:pt x="32271" y="112994"/>
                  </a:lnTo>
                  <a:lnTo>
                    <a:pt x="32271" y="139197"/>
                  </a:lnTo>
                  <a:lnTo>
                    <a:pt x="0" y="139197"/>
                  </a:lnTo>
                  <a:lnTo>
                    <a:pt x="0" y="177771"/>
                  </a:lnTo>
                  <a:lnTo>
                    <a:pt x="211619" y="177771"/>
                  </a:lnTo>
                  <a:lnTo>
                    <a:pt x="211619" y="139197"/>
                  </a:lnTo>
                  <a:lnTo>
                    <a:pt x="179348" y="139197"/>
                  </a:lnTo>
                  <a:lnTo>
                    <a:pt x="179348" y="139197"/>
                  </a:lnTo>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48" name="Google Shape;448;p27"/>
            <p:cNvSpPr/>
            <p:nvPr/>
          </p:nvSpPr>
          <p:spPr>
            <a:xfrm>
              <a:off x="4481000" y="1560725"/>
              <a:ext cx="1406475" cy="1986725"/>
            </a:xfrm>
            <a:custGeom>
              <a:avLst/>
              <a:gdLst/>
              <a:ahLst/>
              <a:cxnLst/>
              <a:rect l="l" t="t" r="r" b="b"/>
              <a:pathLst>
                <a:path w="56259" h="79469" fill="none" extrusionOk="0">
                  <a:moveTo>
                    <a:pt x="1" y="79468"/>
                  </a:moveTo>
                  <a:lnTo>
                    <a:pt x="15703" y="53808"/>
                  </a:lnTo>
                  <a:lnTo>
                    <a:pt x="4425" y="53808"/>
                  </a:lnTo>
                  <a:lnTo>
                    <a:pt x="22256" y="25257"/>
                  </a:lnTo>
                  <a:lnTo>
                    <a:pt x="9826" y="25257"/>
                  </a:lnTo>
                  <a:lnTo>
                    <a:pt x="28126" y="1"/>
                  </a:lnTo>
                  <a:lnTo>
                    <a:pt x="46434" y="25257"/>
                  </a:lnTo>
                  <a:lnTo>
                    <a:pt x="34004" y="25257"/>
                  </a:lnTo>
                  <a:lnTo>
                    <a:pt x="51834" y="53808"/>
                  </a:lnTo>
                  <a:lnTo>
                    <a:pt x="40556" y="53808"/>
                  </a:lnTo>
                  <a:lnTo>
                    <a:pt x="56259" y="79468"/>
                  </a:lnTo>
                  <a:lnTo>
                    <a:pt x="1" y="79468"/>
                  </a:lnTo>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49" name="Google Shape;449;p27"/>
            <p:cNvSpPr/>
            <p:nvPr/>
          </p:nvSpPr>
          <p:spPr>
            <a:xfrm>
              <a:off x="5030050" y="3857425"/>
              <a:ext cx="308400" cy="655100"/>
            </a:xfrm>
            <a:custGeom>
              <a:avLst/>
              <a:gdLst/>
              <a:ahLst/>
              <a:cxnLst/>
              <a:rect l="l" t="t" r="r" b="b"/>
              <a:pathLst>
                <a:path w="12336" h="26204" fill="none" extrusionOk="0">
                  <a:moveTo>
                    <a:pt x="0" y="1"/>
                  </a:moveTo>
                  <a:lnTo>
                    <a:pt x="12335" y="1"/>
                  </a:lnTo>
                  <a:lnTo>
                    <a:pt x="12335" y="26204"/>
                  </a:lnTo>
                  <a:lnTo>
                    <a:pt x="0" y="26204"/>
                  </a:lnTo>
                  <a:lnTo>
                    <a:pt x="0" y="1"/>
                  </a:lnTo>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50" name="Google Shape;450;p27"/>
            <p:cNvSpPr/>
            <p:nvPr/>
          </p:nvSpPr>
          <p:spPr>
            <a:xfrm>
              <a:off x="1732500" y="1560725"/>
              <a:ext cx="1406475" cy="1986725"/>
            </a:xfrm>
            <a:custGeom>
              <a:avLst/>
              <a:gdLst/>
              <a:ahLst/>
              <a:cxnLst/>
              <a:rect l="l" t="t" r="r" b="b"/>
              <a:pathLst>
                <a:path w="56259" h="79469" fill="none" extrusionOk="0">
                  <a:moveTo>
                    <a:pt x="0" y="79468"/>
                  </a:moveTo>
                  <a:lnTo>
                    <a:pt x="15703" y="53808"/>
                  </a:lnTo>
                  <a:lnTo>
                    <a:pt x="4425" y="53808"/>
                  </a:lnTo>
                  <a:lnTo>
                    <a:pt x="22255" y="25257"/>
                  </a:lnTo>
                  <a:lnTo>
                    <a:pt x="9825" y="25257"/>
                  </a:lnTo>
                  <a:lnTo>
                    <a:pt x="28133" y="1"/>
                  </a:lnTo>
                  <a:lnTo>
                    <a:pt x="46433" y="25257"/>
                  </a:lnTo>
                  <a:lnTo>
                    <a:pt x="34003" y="25257"/>
                  </a:lnTo>
                  <a:lnTo>
                    <a:pt x="51834" y="53808"/>
                  </a:lnTo>
                  <a:lnTo>
                    <a:pt x="40556" y="53808"/>
                  </a:lnTo>
                  <a:lnTo>
                    <a:pt x="56258" y="79468"/>
                  </a:lnTo>
                  <a:lnTo>
                    <a:pt x="0" y="79468"/>
                  </a:lnTo>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51" name="Google Shape;451;p27"/>
            <p:cNvSpPr/>
            <p:nvPr/>
          </p:nvSpPr>
          <p:spPr>
            <a:xfrm>
              <a:off x="2281525" y="3857425"/>
              <a:ext cx="308400" cy="655100"/>
            </a:xfrm>
            <a:custGeom>
              <a:avLst/>
              <a:gdLst/>
              <a:ahLst/>
              <a:cxnLst/>
              <a:rect l="l" t="t" r="r" b="b"/>
              <a:pathLst>
                <a:path w="12336" h="26204" fill="none" extrusionOk="0">
                  <a:moveTo>
                    <a:pt x="1" y="1"/>
                  </a:moveTo>
                  <a:lnTo>
                    <a:pt x="12336" y="1"/>
                  </a:lnTo>
                  <a:lnTo>
                    <a:pt x="12336" y="26204"/>
                  </a:lnTo>
                  <a:lnTo>
                    <a:pt x="1" y="26204"/>
                  </a:lnTo>
                  <a:lnTo>
                    <a:pt x="1" y="1"/>
                  </a:lnTo>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52" name="Google Shape;452;p27"/>
            <p:cNvSpPr/>
            <p:nvPr/>
          </p:nvSpPr>
          <p:spPr>
            <a:xfrm>
              <a:off x="1474750" y="4822525"/>
              <a:ext cx="4670475" cy="344350"/>
            </a:xfrm>
            <a:custGeom>
              <a:avLst/>
              <a:gdLst/>
              <a:ahLst/>
              <a:cxnLst/>
              <a:rect l="l" t="t" r="r" b="b"/>
              <a:pathLst>
                <a:path w="186819" h="13774" fill="none" extrusionOk="0">
                  <a:moveTo>
                    <a:pt x="186818" y="13773"/>
                  </a:moveTo>
                  <a:lnTo>
                    <a:pt x="1" y="13773"/>
                  </a:lnTo>
                  <a:lnTo>
                    <a:pt x="1" y="0"/>
                  </a:lnTo>
                  <a:lnTo>
                    <a:pt x="186818" y="0"/>
                  </a:lnTo>
                  <a:lnTo>
                    <a:pt x="186818" y="13773"/>
                  </a:lnTo>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53" name="Google Shape;453;p27"/>
            <p:cNvSpPr/>
            <p:nvPr/>
          </p:nvSpPr>
          <p:spPr>
            <a:xfrm>
              <a:off x="6145200" y="5166850"/>
              <a:ext cx="25" cy="25"/>
            </a:xfrm>
            <a:custGeom>
              <a:avLst/>
              <a:gdLst/>
              <a:ahLst/>
              <a:cxnLst/>
              <a:rect l="l" t="t" r="r" b="b"/>
              <a:pathLst>
                <a:path w="1" h="1" fill="none" extrusionOk="0">
                  <a:moveTo>
                    <a:pt x="0" y="0"/>
                  </a:moveTo>
                  <a:lnTo>
                    <a:pt x="0" y="0"/>
                  </a:lnTo>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54" name="Google Shape;454;p27"/>
            <p:cNvSpPr/>
            <p:nvPr/>
          </p:nvSpPr>
          <p:spPr>
            <a:xfrm>
              <a:off x="3322925" y="238125"/>
              <a:ext cx="974125" cy="974100"/>
            </a:xfrm>
            <a:custGeom>
              <a:avLst/>
              <a:gdLst/>
              <a:ahLst/>
              <a:cxnLst/>
              <a:rect l="l" t="t" r="r" b="b"/>
              <a:pathLst>
                <a:path w="38965" h="38964" extrusionOk="0">
                  <a:moveTo>
                    <a:pt x="19666" y="12401"/>
                  </a:moveTo>
                  <a:lnTo>
                    <a:pt x="19849" y="12408"/>
                  </a:lnTo>
                  <a:lnTo>
                    <a:pt x="20025" y="12423"/>
                  </a:lnTo>
                  <a:lnTo>
                    <a:pt x="20209" y="12437"/>
                  </a:lnTo>
                  <a:lnTo>
                    <a:pt x="20385" y="12459"/>
                  </a:lnTo>
                  <a:lnTo>
                    <a:pt x="20561" y="12481"/>
                  </a:lnTo>
                  <a:lnTo>
                    <a:pt x="20737" y="12511"/>
                  </a:lnTo>
                  <a:lnTo>
                    <a:pt x="20906" y="12547"/>
                  </a:lnTo>
                  <a:lnTo>
                    <a:pt x="21082" y="12584"/>
                  </a:lnTo>
                  <a:lnTo>
                    <a:pt x="21251" y="12628"/>
                  </a:lnTo>
                  <a:lnTo>
                    <a:pt x="21588" y="12724"/>
                  </a:lnTo>
                  <a:lnTo>
                    <a:pt x="21919" y="12834"/>
                  </a:lnTo>
                  <a:lnTo>
                    <a:pt x="22234" y="12958"/>
                  </a:lnTo>
                  <a:lnTo>
                    <a:pt x="22550" y="13098"/>
                  </a:lnTo>
                  <a:lnTo>
                    <a:pt x="22858" y="13259"/>
                  </a:lnTo>
                  <a:lnTo>
                    <a:pt x="23151" y="13428"/>
                  </a:lnTo>
                  <a:lnTo>
                    <a:pt x="23438" y="13611"/>
                  </a:lnTo>
                  <a:lnTo>
                    <a:pt x="23716" y="13810"/>
                  </a:lnTo>
                  <a:lnTo>
                    <a:pt x="23988" y="14022"/>
                  </a:lnTo>
                  <a:lnTo>
                    <a:pt x="24245" y="14242"/>
                  </a:lnTo>
                  <a:lnTo>
                    <a:pt x="24487" y="14477"/>
                  </a:lnTo>
                  <a:lnTo>
                    <a:pt x="24722" y="14727"/>
                  </a:lnTo>
                  <a:lnTo>
                    <a:pt x="24949" y="14984"/>
                  </a:lnTo>
                  <a:lnTo>
                    <a:pt x="25155" y="15248"/>
                  </a:lnTo>
                  <a:lnTo>
                    <a:pt x="25353" y="15527"/>
                  </a:lnTo>
                  <a:lnTo>
                    <a:pt x="25536" y="15813"/>
                  </a:lnTo>
                  <a:lnTo>
                    <a:pt x="25712" y="16114"/>
                  </a:lnTo>
                  <a:lnTo>
                    <a:pt x="25866" y="16414"/>
                  </a:lnTo>
                  <a:lnTo>
                    <a:pt x="26006" y="16730"/>
                  </a:lnTo>
                  <a:lnTo>
                    <a:pt x="26138" y="17053"/>
                  </a:lnTo>
                  <a:lnTo>
                    <a:pt x="26248" y="17383"/>
                  </a:lnTo>
                  <a:lnTo>
                    <a:pt x="26343" y="17713"/>
                  </a:lnTo>
                  <a:lnTo>
                    <a:pt x="26380" y="17889"/>
                  </a:lnTo>
                  <a:lnTo>
                    <a:pt x="26424" y="18058"/>
                  </a:lnTo>
                  <a:lnTo>
                    <a:pt x="26453" y="18234"/>
                  </a:lnTo>
                  <a:lnTo>
                    <a:pt x="26483" y="18410"/>
                  </a:lnTo>
                  <a:lnTo>
                    <a:pt x="26505" y="18586"/>
                  </a:lnTo>
                  <a:lnTo>
                    <a:pt x="26527" y="18762"/>
                  </a:lnTo>
                  <a:lnTo>
                    <a:pt x="26541" y="18939"/>
                  </a:lnTo>
                  <a:lnTo>
                    <a:pt x="26556" y="19122"/>
                  </a:lnTo>
                  <a:lnTo>
                    <a:pt x="26563" y="19298"/>
                  </a:lnTo>
                  <a:lnTo>
                    <a:pt x="26563" y="19482"/>
                  </a:lnTo>
                  <a:lnTo>
                    <a:pt x="26563" y="19665"/>
                  </a:lnTo>
                  <a:lnTo>
                    <a:pt x="26556" y="19848"/>
                  </a:lnTo>
                  <a:lnTo>
                    <a:pt x="26541" y="20025"/>
                  </a:lnTo>
                  <a:lnTo>
                    <a:pt x="26527" y="20208"/>
                  </a:lnTo>
                  <a:lnTo>
                    <a:pt x="26505" y="20384"/>
                  </a:lnTo>
                  <a:lnTo>
                    <a:pt x="26483" y="20560"/>
                  </a:lnTo>
                  <a:lnTo>
                    <a:pt x="26453" y="20736"/>
                  </a:lnTo>
                  <a:lnTo>
                    <a:pt x="26424" y="20912"/>
                  </a:lnTo>
                  <a:lnTo>
                    <a:pt x="26380" y="21081"/>
                  </a:lnTo>
                  <a:lnTo>
                    <a:pt x="26343" y="21250"/>
                  </a:lnTo>
                  <a:lnTo>
                    <a:pt x="26248" y="21588"/>
                  </a:lnTo>
                  <a:lnTo>
                    <a:pt x="26138" y="21918"/>
                  </a:lnTo>
                  <a:lnTo>
                    <a:pt x="26006" y="22241"/>
                  </a:lnTo>
                  <a:lnTo>
                    <a:pt x="25866" y="22549"/>
                  </a:lnTo>
                  <a:lnTo>
                    <a:pt x="25712" y="22857"/>
                  </a:lnTo>
                  <a:lnTo>
                    <a:pt x="25536" y="23150"/>
                  </a:lnTo>
                  <a:lnTo>
                    <a:pt x="25353" y="23437"/>
                  </a:lnTo>
                  <a:lnTo>
                    <a:pt x="25155" y="23715"/>
                  </a:lnTo>
                  <a:lnTo>
                    <a:pt x="24949" y="23987"/>
                  </a:lnTo>
                  <a:lnTo>
                    <a:pt x="24722" y="24244"/>
                  </a:lnTo>
                  <a:lnTo>
                    <a:pt x="24487" y="24486"/>
                  </a:lnTo>
                  <a:lnTo>
                    <a:pt x="24245" y="24721"/>
                  </a:lnTo>
                  <a:lnTo>
                    <a:pt x="23988" y="24948"/>
                  </a:lnTo>
                  <a:lnTo>
                    <a:pt x="23716" y="25154"/>
                  </a:lnTo>
                  <a:lnTo>
                    <a:pt x="23438" y="25352"/>
                  </a:lnTo>
                  <a:lnTo>
                    <a:pt x="23151" y="25535"/>
                  </a:lnTo>
                  <a:lnTo>
                    <a:pt x="22858" y="25711"/>
                  </a:lnTo>
                  <a:lnTo>
                    <a:pt x="22550" y="25865"/>
                  </a:lnTo>
                  <a:lnTo>
                    <a:pt x="22234" y="26005"/>
                  </a:lnTo>
                  <a:lnTo>
                    <a:pt x="21919" y="26137"/>
                  </a:lnTo>
                  <a:lnTo>
                    <a:pt x="21588" y="26247"/>
                  </a:lnTo>
                  <a:lnTo>
                    <a:pt x="21251" y="26342"/>
                  </a:lnTo>
                  <a:lnTo>
                    <a:pt x="21082" y="26379"/>
                  </a:lnTo>
                  <a:lnTo>
                    <a:pt x="20906" y="26423"/>
                  </a:lnTo>
                  <a:lnTo>
                    <a:pt x="20737" y="26452"/>
                  </a:lnTo>
                  <a:lnTo>
                    <a:pt x="20561" y="26482"/>
                  </a:lnTo>
                  <a:lnTo>
                    <a:pt x="20385" y="26504"/>
                  </a:lnTo>
                  <a:lnTo>
                    <a:pt x="20209" y="26526"/>
                  </a:lnTo>
                  <a:lnTo>
                    <a:pt x="20025" y="26540"/>
                  </a:lnTo>
                  <a:lnTo>
                    <a:pt x="19849" y="26555"/>
                  </a:lnTo>
                  <a:lnTo>
                    <a:pt x="19666" y="26562"/>
                  </a:lnTo>
                  <a:lnTo>
                    <a:pt x="19299" y="26562"/>
                  </a:lnTo>
                  <a:lnTo>
                    <a:pt x="19116" y="26555"/>
                  </a:lnTo>
                  <a:lnTo>
                    <a:pt x="18940" y="26540"/>
                  </a:lnTo>
                  <a:lnTo>
                    <a:pt x="18756" y="26526"/>
                  </a:lnTo>
                  <a:lnTo>
                    <a:pt x="18580" y="26504"/>
                  </a:lnTo>
                  <a:lnTo>
                    <a:pt x="18404" y="26482"/>
                  </a:lnTo>
                  <a:lnTo>
                    <a:pt x="18228" y="26452"/>
                  </a:lnTo>
                  <a:lnTo>
                    <a:pt x="18059" y="26423"/>
                  </a:lnTo>
                  <a:lnTo>
                    <a:pt x="17883" y="26379"/>
                  </a:lnTo>
                  <a:lnTo>
                    <a:pt x="17714" y="26342"/>
                  </a:lnTo>
                  <a:lnTo>
                    <a:pt x="17377" y="26247"/>
                  </a:lnTo>
                  <a:lnTo>
                    <a:pt x="17046" y="26137"/>
                  </a:lnTo>
                  <a:lnTo>
                    <a:pt x="16731" y="26005"/>
                  </a:lnTo>
                  <a:lnTo>
                    <a:pt x="16415" y="25865"/>
                  </a:lnTo>
                  <a:lnTo>
                    <a:pt x="16107" y="25711"/>
                  </a:lnTo>
                  <a:lnTo>
                    <a:pt x="15814" y="25535"/>
                  </a:lnTo>
                  <a:lnTo>
                    <a:pt x="15527" y="25352"/>
                  </a:lnTo>
                  <a:lnTo>
                    <a:pt x="15249" y="25154"/>
                  </a:lnTo>
                  <a:lnTo>
                    <a:pt x="14977" y="24948"/>
                  </a:lnTo>
                  <a:lnTo>
                    <a:pt x="14720" y="24721"/>
                  </a:lnTo>
                  <a:lnTo>
                    <a:pt x="14478" y="24486"/>
                  </a:lnTo>
                  <a:lnTo>
                    <a:pt x="14243" y="24244"/>
                  </a:lnTo>
                  <a:lnTo>
                    <a:pt x="14016" y="23987"/>
                  </a:lnTo>
                  <a:lnTo>
                    <a:pt x="13810" y="23715"/>
                  </a:lnTo>
                  <a:lnTo>
                    <a:pt x="13612" y="23437"/>
                  </a:lnTo>
                  <a:lnTo>
                    <a:pt x="13429" y="23150"/>
                  </a:lnTo>
                  <a:lnTo>
                    <a:pt x="13253" y="22857"/>
                  </a:lnTo>
                  <a:lnTo>
                    <a:pt x="13099" y="22549"/>
                  </a:lnTo>
                  <a:lnTo>
                    <a:pt x="12959" y="22241"/>
                  </a:lnTo>
                  <a:lnTo>
                    <a:pt x="12827" y="21918"/>
                  </a:lnTo>
                  <a:lnTo>
                    <a:pt x="12717" y="21588"/>
                  </a:lnTo>
                  <a:lnTo>
                    <a:pt x="12622" y="21250"/>
                  </a:lnTo>
                  <a:lnTo>
                    <a:pt x="12585" y="21081"/>
                  </a:lnTo>
                  <a:lnTo>
                    <a:pt x="12541" y="20912"/>
                  </a:lnTo>
                  <a:lnTo>
                    <a:pt x="12512" y="20736"/>
                  </a:lnTo>
                  <a:lnTo>
                    <a:pt x="12482" y="20560"/>
                  </a:lnTo>
                  <a:lnTo>
                    <a:pt x="12460" y="20384"/>
                  </a:lnTo>
                  <a:lnTo>
                    <a:pt x="12438" y="20208"/>
                  </a:lnTo>
                  <a:lnTo>
                    <a:pt x="12424" y="20025"/>
                  </a:lnTo>
                  <a:lnTo>
                    <a:pt x="12409" y="19848"/>
                  </a:lnTo>
                  <a:lnTo>
                    <a:pt x="12402" y="19665"/>
                  </a:lnTo>
                  <a:lnTo>
                    <a:pt x="12402" y="19482"/>
                  </a:lnTo>
                  <a:lnTo>
                    <a:pt x="12402" y="19298"/>
                  </a:lnTo>
                  <a:lnTo>
                    <a:pt x="12409" y="19122"/>
                  </a:lnTo>
                  <a:lnTo>
                    <a:pt x="12424" y="18939"/>
                  </a:lnTo>
                  <a:lnTo>
                    <a:pt x="12438" y="18762"/>
                  </a:lnTo>
                  <a:lnTo>
                    <a:pt x="12460" y="18586"/>
                  </a:lnTo>
                  <a:lnTo>
                    <a:pt x="12482" y="18410"/>
                  </a:lnTo>
                  <a:lnTo>
                    <a:pt x="12512" y="18234"/>
                  </a:lnTo>
                  <a:lnTo>
                    <a:pt x="12541" y="18058"/>
                  </a:lnTo>
                  <a:lnTo>
                    <a:pt x="12585" y="17889"/>
                  </a:lnTo>
                  <a:lnTo>
                    <a:pt x="12622" y="17713"/>
                  </a:lnTo>
                  <a:lnTo>
                    <a:pt x="12717" y="17383"/>
                  </a:lnTo>
                  <a:lnTo>
                    <a:pt x="12827" y="17053"/>
                  </a:lnTo>
                  <a:lnTo>
                    <a:pt x="12959" y="16730"/>
                  </a:lnTo>
                  <a:lnTo>
                    <a:pt x="13099" y="16414"/>
                  </a:lnTo>
                  <a:lnTo>
                    <a:pt x="13253" y="16114"/>
                  </a:lnTo>
                  <a:lnTo>
                    <a:pt x="13429" y="15813"/>
                  </a:lnTo>
                  <a:lnTo>
                    <a:pt x="13612" y="15527"/>
                  </a:lnTo>
                  <a:lnTo>
                    <a:pt x="13810" y="15248"/>
                  </a:lnTo>
                  <a:lnTo>
                    <a:pt x="14016" y="14984"/>
                  </a:lnTo>
                  <a:lnTo>
                    <a:pt x="14243" y="14727"/>
                  </a:lnTo>
                  <a:lnTo>
                    <a:pt x="14478" y="14477"/>
                  </a:lnTo>
                  <a:lnTo>
                    <a:pt x="14720" y="14242"/>
                  </a:lnTo>
                  <a:lnTo>
                    <a:pt x="14977" y="14022"/>
                  </a:lnTo>
                  <a:lnTo>
                    <a:pt x="15249" y="13810"/>
                  </a:lnTo>
                  <a:lnTo>
                    <a:pt x="15527" y="13611"/>
                  </a:lnTo>
                  <a:lnTo>
                    <a:pt x="15814" y="13428"/>
                  </a:lnTo>
                  <a:lnTo>
                    <a:pt x="16107" y="13259"/>
                  </a:lnTo>
                  <a:lnTo>
                    <a:pt x="16415" y="13098"/>
                  </a:lnTo>
                  <a:lnTo>
                    <a:pt x="16731" y="12958"/>
                  </a:lnTo>
                  <a:lnTo>
                    <a:pt x="17046" y="12834"/>
                  </a:lnTo>
                  <a:lnTo>
                    <a:pt x="17377" y="12724"/>
                  </a:lnTo>
                  <a:lnTo>
                    <a:pt x="17714" y="12628"/>
                  </a:lnTo>
                  <a:lnTo>
                    <a:pt x="17883" y="12584"/>
                  </a:lnTo>
                  <a:lnTo>
                    <a:pt x="18059" y="12547"/>
                  </a:lnTo>
                  <a:lnTo>
                    <a:pt x="18228" y="12511"/>
                  </a:lnTo>
                  <a:lnTo>
                    <a:pt x="18404" y="12481"/>
                  </a:lnTo>
                  <a:lnTo>
                    <a:pt x="18580" y="12459"/>
                  </a:lnTo>
                  <a:lnTo>
                    <a:pt x="18756" y="12437"/>
                  </a:lnTo>
                  <a:lnTo>
                    <a:pt x="18940" y="12423"/>
                  </a:lnTo>
                  <a:lnTo>
                    <a:pt x="19116" y="12408"/>
                  </a:lnTo>
                  <a:lnTo>
                    <a:pt x="19299" y="12401"/>
                  </a:lnTo>
                  <a:close/>
                  <a:moveTo>
                    <a:pt x="19483" y="0"/>
                  </a:moveTo>
                  <a:lnTo>
                    <a:pt x="18984" y="7"/>
                  </a:lnTo>
                  <a:lnTo>
                    <a:pt x="18485" y="29"/>
                  </a:lnTo>
                  <a:lnTo>
                    <a:pt x="17986" y="59"/>
                  </a:lnTo>
                  <a:lnTo>
                    <a:pt x="17494" y="103"/>
                  </a:lnTo>
                  <a:lnTo>
                    <a:pt x="17002" y="161"/>
                  </a:lnTo>
                  <a:lnTo>
                    <a:pt x="16518" y="227"/>
                  </a:lnTo>
                  <a:lnTo>
                    <a:pt x="16041" y="308"/>
                  </a:lnTo>
                  <a:lnTo>
                    <a:pt x="15564" y="396"/>
                  </a:lnTo>
                  <a:lnTo>
                    <a:pt x="15087" y="499"/>
                  </a:lnTo>
                  <a:lnTo>
                    <a:pt x="14618" y="616"/>
                  </a:lnTo>
                  <a:lnTo>
                    <a:pt x="14155" y="741"/>
                  </a:lnTo>
                  <a:lnTo>
                    <a:pt x="13693" y="881"/>
                  </a:lnTo>
                  <a:lnTo>
                    <a:pt x="13238" y="1027"/>
                  </a:lnTo>
                  <a:lnTo>
                    <a:pt x="12791" y="1189"/>
                  </a:lnTo>
                  <a:lnTo>
                    <a:pt x="12343" y="1357"/>
                  </a:lnTo>
                  <a:lnTo>
                    <a:pt x="11910" y="1534"/>
                  </a:lnTo>
                  <a:lnTo>
                    <a:pt x="11470" y="1724"/>
                  </a:lnTo>
                  <a:lnTo>
                    <a:pt x="11044" y="1930"/>
                  </a:lnTo>
                  <a:lnTo>
                    <a:pt x="10619" y="2135"/>
                  </a:lnTo>
                  <a:lnTo>
                    <a:pt x="10208" y="2355"/>
                  </a:lnTo>
                  <a:lnTo>
                    <a:pt x="9797" y="2590"/>
                  </a:lnTo>
                  <a:lnTo>
                    <a:pt x="9386" y="2825"/>
                  </a:lnTo>
                  <a:lnTo>
                    <a:pt x="8990" y="3074"/>
                  </a:lnTo>
                  <a:lnTo>
                    <a:pt x="8601" y="3331"/>
                  </a:lnTo>
                  <a:lnTo>
                    <a:pt x="8212" y="3603"/>
                  </a:lnTo>
                  <a:lnTo>
                    <a:pt x="7838" y="3874"/>
                  </a:lnTo>
                  <a:lnTo>
                    <a:pt x="7463" y="4160"/>
                  </a:lnTo>
                  <a:lnTo>
                    <a:pt x="7096" y="4454"/>
                  </a:lnTo>
                  <a:lnTo>
                    <a:pt x="6737" y="4762"/>
                  </a:lnTo>
                  <a:lnTo>
                    <a:pt x="6392" y="5070"/>
                  </a:lnTo>
                  <a:lnTo>
                    <a:pt x="6047" y="5386"/>
                  </a:lnTo>
                  <a:lnTo>
                    <a:pt x="5717" y="5716"/>
                  </a:lnTo>
                  <a:lnTo>
                    <a:pt x="5387" y="6046"/>
                  </a:lnTo>
                  <a:lnTo>
                    <a:pt x="5071" y="6391"/>
                  </a:lnTo>
                  <a:lnTo>
                    <a:pt x="4756" y="6743"/>
                  </a:lnTo>
                  <a:lnTo>
                    <a:pt x="4455" y="7096"/>
                  </a:lnTo>
                  <a:lnTo>
                    <a:pt x="4161" y="7462"/>
                  </a:lnTo>
                  <a:lnTo>
                    <a:pt x="3875" y="7837"/>
                  </a:lnTo>
                  <a:lnTo>
                    <a:pt x="3596" y="8211"/>
                  </a:lnTo>
                  <a:lnTo>
                    <a:pt x="3332" y="8600"/>
                  </a:lnTo>
                  <a:lnTo>
                    <a:pt x="3075" y="8989"/>
                  </a:lnTo>
                  <a:lnTo>
                    <a:pt x="2826" y="9392"/>
                  </a:lnTo>
                  <a:lnTo>
                    <a:pt x="2584" y="9796"/>
                  </a:lnTo>
                  <a:lnTo>
                    <a:pt x="2356" y="10207"/>
                  </a:lnTo>
                  <a:lnTo>
                    <a:pt x="2136" y="10625"/>
                  </a:lnTo>
                  <a:lnTo>
                    <a:pt x="1923" y="11043"/>
                  </a:lnTo>
                  <a:lnTo>
                    <a:pt x="1725" y="11476"/>
                  </a:lnTo>
                  <a:lnTo>
                    <a:pt x="1535" y="11909"/>
                  </a:lnTo>
                  <a:lnTo>
                    <a:pt x="1351" y="12349"/>
                  </a:lnTo>
                  <a:lnTo>
                    <a:pt x="1182" y="12790"/>
                  </a:lnTo>
                  <a:lnTo>
                    <a:pt x="1028" y="13245"/>
                  </a:lnTo>
                  <a:lnTo>
                    <a:pt x="881" y="13699"/>
                  </a:lnTo>
                  <a:lnTo>
                    <a:pt x="742" y="14154"/>
                  </a:lnTo>
                  <a:lnTo>
                    <a:pt x="617" y="14624"/>
                  </a:lnTo>
                  <a:lnTo>
                    <a:pt x="500" y="15086"/>
                  </a:lnTo>
                  <a:lnTo>
                    <a:pt x="397" y="15563"/>
                  </a:lnTo>
                  <a:lnTo>
                    <a:pt x="309" y="16040"/>
                  </a:lnTo>
                  <a:lnTo>
                    <a:pt x="228" y="16524"/>
                  </a:lnTo>
                  <a:lnTo>
                    <a:pt x="155" y="17009"/>
                  </a:lnTo>
                  <a:lnTo>
                    <a:pt x="104" y="17493"/>
                  </a:lnTo>
                  <a:lnTo>
                    <a:pt x="60" y="17985"/>
                  </a:lnTo>
                  <a:lnTo>
                    <a:pt x="23" y="18484"/>
                  </a:lnTo>
                  <a:lnTo>
                    <a:pt x="8" y="18983"/>
                  </a:lnTo>
                  <a:lnTo>
                    <a:pt x="1" y="19482"/>
                  </a:lnTo>
                  <a:lnTo>
                    <a:pt x="8" y="19988"/>
                  </a:lnTo>
                  <a:lnTo>
                    <a:pt x="23" y="20487"/>
                  </a:lnTo>
                  <a:lnTo>
                    <a:pt x="60" y="20978"/>
                  </a:lnTo>
                  <a:lnTo>
                    <a:pt x="104" y="21470"/>
                  </a:lnTo>
                  <a:lnTo>
                    <a:pt x="155" y="21962"/>
                  </a:lnTo>
                  <a:lnTo>
                    <a:pt x="228" y="22446"/>
                  </a:lnTo>
                  <a:lnTo>
                    <a:pt x="309" y="22930"/>
                  </a:lnTo>
                  <a:lnTo>
                    <a:pt x="397" y="23407"/>
                  </a:lnTo>
                  <a:lnTo>
                    <a:pt x="500" y="23877"/>
                  </a:lnTo>
                  <a:lnTo>
                    <a:pt x="617" y="24346"/>
                  </a:lnTo>
                  <a:lnTo>
                    <a:pt x="742" y="24809"/>
                  </a:lnTo>
                  <a:lnTo>
                    <a:pt x="881" y="25271"/>
                  </a:lnTo>
                  <a:lnTo>
                    <a:pt x="1028" y="25726"/>
                  </a:lnTo>
                  <a:lnTo>
                    <a:pt x="1182" y="26174"/>
                  </a:lnTo>
                  <a:lnTo>
                    <a:pt x="1351" y="26621"/>
                  </a:lnTo>
                  <a:lnTo>
                    <a:pt x="1535" y="27061"/>
                  </a:lnTo>
                  <a:lnTo>
                    <a:pt x="1725" y="27494"/>
                  </a:lnTo>
                  <a:lnTo>
                    <a:pt x="1923" y="27920"/>
                  </a:lnTo>
                  <a:lnTo>
                    <a:pt x="2136" y="28346"/>
                  </a:lnTo>
                  <a:lnTo>
                    <a:pt x="2356" y="28764"/>
                  </a:lnTo>
                  <a:lnTo>
                    <a:pt x="2584" y="29175"/>
                  </a:lnTo>
                  <a:lnTo>
                    <a:pt x="2826" y="29578"/>
                  </a:lnTo>
                  <a:lnTo>
                    <a:pt x="3075" y="29975"/>
                  </a:lnTo>
                  <a:lnTo>
                    <a:pt x="3332" y="30371"/>
                  </a:lnTo>
                  <a:lnTo>
                    <a:pt x="3596" y="30752"/>
                  </a:lnTo>
                  <a:lnTo>
                    <a:pt x="3875" y="31134"/>
                  </a:lnTo>
                  <a:lnTo>
                    <a:pt x="4161" y="31501"/>
                  </a:lnTo>
                  <a:lnTo>
                    <a:pt x="4455" y="31868"/>
                  </a:lnTo>
                  <a:lnTo>
                    <a:pt x="4756" y="32227"/>
                  </a:lnTo>
                  <a:lnTo>
                    <a:pt x="5071" y="32572"/>
                  </a:lnTo>
                  <a:lnTo>
                    <a:pt x="5387" y="32917"/>
                  </a:lnTo>
                  <a:lnTo>
                    <a:pt x="5717" y="33254"/>
                  </a:lnTo>
                  <a:lnTo>
                    <a:pt x="6047" y="33577"/>
                  </a:lnTo>
                  <a:lnTo>
                    <a:pt x="6392" y="33900"/>
                  </a:lnTo>
                  <a:lnTo>
                    <a:pt x="6737" y="34208"/>
                  </a:lnTo>
                  <a:lnTo>
                    <a:pt x="7096" y="34509"/>
                  </a:lnTo>
                  <a:lnTo>
                    <a:pt x="7463" y="34803"/>
                  </a:lnTo>
                  <a:lnTo>
                    <a:pt x="7838" y="35089"/>
                  </a:lnTo>
                  <a:lnTo>
                    <a:pt x="8212" y="35368"/>
                  </a:lnTo>
                  <a:lnTo>
                    <a:pt x="8601" y="35632"/>
                  </a:lnTo>
                  <a:lnTo>
                    <a:pt x="8990" y="35889"/>
                  </a:lnTo>
                  <a:lnTo>
                    <a:pt x="9386" y="36138"/>
                  </a:lnTo>
                  <a:lnTo>
                    <a:pt x="9797" y="36380"/>
                  </a:lnTo>
                  <a:lnTo>
                    <a:pt x="10208" y="36608"/>
                  </a:lnTo>
                  <a:lnTo>
                    <a:pt x="10619" y="36828"/>
                  </a:lnTo>
                  <a:lnTo>
                    <a:pt x="11044" y="37041"/>
                  </a:lnTo>
                  <a:lnTo>
                    <a:pt x="11470" y="37239"/>
                  </a:lnTo>
                  <a:lnTo>
                    <a:pt x="11910" y="37430"/>
                  </a:lnTo>
                  <a:lnTo>
                    <a:pt x="12343" y="37613"/>
                  </a:lnTo>
                  <a:lnTo>
                    <a:pt x="12791" y="37782"/>
                  </a:lnTo>
                  <a:lnTo>
                    <a:pt x="13238" y="37936"/>
                  </a:lnTo>
                  <a:lnTo>
                    <a:pt x="13693" y="38083"/>
                  </a:lnTo>
                  <a:lnTo>
                    <a:pt x="14155" y="38222"/>
                  </a:lnTo>
                  <a:lnTo>
                    <a:pt x="14618" y="38347"/>
                  </a:lnTo>
                  <a:lnTo>
                    <a:pt x="15087" y="38464"/>
                  </a:lnTo>
                  <a:lnTo>
                    <a:pt x="15564" y="38567"/>
                  </a:lnTo>
                  <a:lnTo>
                    <a:pt x="16041" y="38655"/>
                  </a:lnTo>
                  <a:lnTo>
                    <a:pt x="16518" y="38736"/>
                  </a:lnTo>
                  <a:lnTo>
                    <a:pt x="17002" y="38809"/>
                  </a:lnTo>
                  <a:lnTo>
                    <a:pt x="17494" y="38860"/>
                  </a:lnTo>
                  <a:lnTo>
                    <a:pt x="17986" y="38904"/>
                  </a:lnTo>
                  <a:lnTo>
                    <a:pt x="18485" y="38941"/>
                  </a:lnTo>
                  <a:lnTo>
                    <a:pt x="18984" y="38956"/>
                  </a:lnTo>
                  <a:lnTo>
                    <a:pt x="19483" y="38963"/>
                  </a:lnTo>
                  <a:lnTo>
                    <a:pt x="19981" y="38956"/>
                  </a:lnTo>
                  <a:lnTo>
                    <a:pt x="20480" y="38941"/>
                  </a:lnTo>
                  <a:lnTo>
                    <a:pt x="20979" y="38904"/>
                  </a:lnTo>
                  <a:lnTo>
                    <a:pt x="21471" y="38860"/>
                  </a:lnTo>
                  <a:lnTo>
                    <a:pt x="21963" y="38809"/>
                  </a:lnTo>
                  <a:lnTo>
                    <a:pt x="22447" y="38736"/>
                  </a:lnTo>
                  <a:lnTo>
                    <a:pt x="22924" y="38655"/>
                  </a:lnTo>
                  <a:lnTo>
                    <a:pt x="23401" y="38567"/>
                  </a:lnTo>
                  <a:lnTo>
                    <a:pt x="23878" y="38464"/>
                  </a:lnTo>
                  <a:lnTo>
                    <a:pt x="24347" y="38347"/>
                  </a:lnTo>
                  <a:lnTo>
                    <a:pt x="24810" y="38222"/>
                  </a:lnTo>
                  <a:lnTo>
                    <a:pt x="25272" y="38083"/>
                  </a:lnTo>
                  <a:lnTo>
                    <a:pt x="25727" y="37936"/>
                  </a:lnTo>
                  <a:lnTo>
                    <a:pt x="26174" y="37782"/>
                  </a:lnTo>
                  <a:lnTo>
                    <a:pt x="26622" y="37613"/>
                  </a:lnTo>
                  <a:lnTo>
                    <a:pt x="27055" y="37430"/>
                  </a:lnTo>
                  <a:lnTo>
                    <a:pt x="27495" y="37239"/>
                  </a:lnTo>
                  <a:lnTo>
                    <a:pt x="27921" y="37041"/>
                  </a:lnTo>
                  <a:lnTo>
                    <a:pt x="28346" y="36828"/>
                  </a:lnTo>
                  <a:lnTo>
                    <a:pt x="28757" y="36608"/>
                  </a:lnTo>
                  <a:lnTo>
                    <a:pt x="29168" y="36380"/>
                  </a:lnTo>
                  <a:lnTo>
                    <a:pt x="29579" y="36138"/>
                  </a:lnTo>
                  <a:lnTo>
                    <a:pt x="29975" y="35889"/>
                  </a:lnTo>
                  <a:lnTo>
                    <a:pt x="30364" y="35632"/>
                  </a:lnTo>
                  <a:lnTo>
                    <a:pt x="30753" y="35368"/>
                  </a:lnTo>
                  <a:lnTo>
                    <a:pt x="31127" y="35089"/>
                  </a:lnTo>
                  <a:lnTo>
                    <a:pt x="31502" y="34803"/>
                  </a:lnTo>
                  <a:lnTo>
                    <a:pt x="31869" y="34509"/>
                  </a:lnTo>
                  <a:lnTo>
                    <a:pt x="32228" y="34208"/>
                  </a:lnTo>
                  <a:lnTo>
                    <a:pt x="32573" y="33900"/>
                  </a:lnTo>
                  <a:lnTo>
                    <a:pt x="32918" y="33577"/>
                  </a:lnTo>
                  <a:lnTo>
                    <a:pt x="33248" y="33254"/>
                  </a:lnTo>
                  <a:lnTo>
                    <a:pt x="33578" y="32917"/>
                  </a:lnTo>
                  <a:lnTo>
                    <a:pt x="33894" y="32572"/>
                  </a:lnTo>
                  <a:lnTo>
                    <a:pt x="34209" y="32227"/>
                  </a:lnTo>
                  <a:lnTo>
                    <a:pt x="34510" y="31868"/>
                  </a:lnTo>
                  <a:lnTo>
                    <a:pt x="34804" y="31501"/>
                  </a:lnTo>
                  <a:lnTo>
                    <a:pt x="35090" y="31134"/>
                  </a:lnTo>
                  <a:lnTo>
                    <a:pt x="35369" y="30752"/>
                  </a:lnTo>
                  <a:lnTo>
                    <a:pt x="35633" y="30371"/>
                  </a:lnTo>
                  <a:lnTo>
                    <a:pt x="35890" y="29975"/>
                  </a:lnTo>
                  <a:lnTo>
                    <a:pt x="36139" y="29578"/>
                  </a:lnTo>
                  <a:lnTo>
                    <a:pt x="36381" y="29175"/>
                  </a:lnTo>
                  <a:lnTo>
                    <a:pt x="36609" y="28764"/>
                  </a:lnTo>
                  <a:lnTo>
                    <a:pt x="36829" y="28346"/>
                  </a:lnTo>
                  <a:lnTo>
                    <a:pt x="37042" y="27920"/>
                  </a:lnTo>
                  <a:lnTo>
                    <a:pt x="37240" y="27494"/>
                  </a:lnTo>
                  <a:lnTo>
                    <a:pt x="37430" y="27061"/>
                  </a:lnTo>
                  <a:lnTo>
                    <a:pt x="37614" y="26621"/>
                  </a:lnTo>
                  <a:lnTo>
                    <a:pt x="37783" y="26174"/>
                  </a:lnTo>
                  <a:lnTo>
                    <a:pt x="37937" y="25726"/>
                  </a:lnTo>
                  <a:lnTo>
                    <a:pt x="38084" y="25271"/>
                  </a:lnTo>
                  <a:lnTo>
                    <a:pt x="38223" y="24809"/>
                  </a:lnTo>
                  <a:lnTo>
                    <a:pt x="38348" y="24346"/>
                  </a:lnTo>
                  <a:lnTo>
                    <a:pt x="38465" y="23877"/>
                  </a:lnTo>
                  <a:lnTo>
                    <a:pt x="38568" y="23407"/>
                  </a:lnTo>
                  <a:lnTo>
                    <a:pt x="38656" y="22930"/>
                  </a:lnTo>
                  <a:lnTo>
                    <a:pt x="38737" y="22446"/>
                  </a:lnTo>
                  <a:lnTo>
                    <a:pt x="38810" y="21962"/>
                  </a:lnTo>
                  <a:lnTo>
                    <a:pt x="38861" y="21470"/>
                  </a:lnTo>
                  <a:lnTo>
                    <a:pt x="38905" y="20978"/>
                  </a:lnTo>
                  <a:lnTo>
                    <a:pt x="38942" y="20487"/>
                  </a:lnTo>
                  <a:lnTo>
                    <a:pt x="38957" y="19988"/>
                  </a:lnTo>
                  <a:lnTo>
                    <a:pt x="38964" y="19482"/>
                  </a:lnTo>
                  <a:lnTo>
                    <a:pt x="38957" y="18983"/>
                  </a:lnTo>
                  <a:lnTo>
                    <a:pt x="38942" y="18484"/>
                  </a:lnTo>
                  <a:lnTo>
                    <a:pt x="38905" y="17985"/>
                  </a:lnTo>
                  <a:lnTo>
                    <a:pt x="38861" y="17493"/>
                  </a:lnTo>
                  <a:lnTo>
                    <a:pt x="38810" y="17009"/>
                  </a:lnTo>
                  <a:lnTo>
                    <a:pt x="38737" y="16524"/>
                  </a:lnTo>
                  <a:lnTo>
                    <a:pt x="38656" y="16040"/>
                  </a:lnTo>
                  <a:lnTo>
                    <a:pt x="38568" y="15563"/>
                  </a:lnTo>
                  <a:lnTo>
                    <a:pt x="38465" y="15086"/>
                  </a:lnTo>
                  <a:lnTo>
                    <a:pt x="38348" y="14624"/>
                  </a:lnTo>
                  <a:lnTo>
                    <a:pt x="38223" y="14154"/>
                  </a:lnTo>
                  <a:lnTo>
                    <a:pt x="38084" y="13699"/>
                  </a:lnTo>
                  <a:lnTo>
                    <a:pt x="37937" y="13245"/>
                  </a:lnTo>
                  <a:lnTo>
                    <a:pt x="37783" y="12790"/>
                  </a:lnTo>
                  <a:lnTo>
                    <a:pt x="37614" y="12349"/>
                  </a:lnTo>
                  <a:lnTo>
                    <a:pt x="37430" y="11909"/>
                  </a:lnTo>
                  <a:lnTo>
                    <a:pt x="37240" y="11476"/>
                  </a:lnTo>
                  <a:lnTo>
                    <a:pt x="37042" y="11043"/>
                  </a:lnTo>
                  <a:lnTo>
                    <a:pt x="36829" y="10625"/>
                  </a:lnTo>
                  <a:lnTo>
                    <a:pt x="36609" y="10207"/>
                  </a:lnTo>
                  <a:lnTo>
                    <a:pt x="36381" y="9796"/>
                  </a:lnTo>
                  <a:lnTo>
                    <a:pt x="36139" y="9392"/>
                  </a:lnTo>
                  <a:lnTo>
                    <a:pt x="35890" y="8989"/>
                  </a:lnTo>
                  <a:lnTo>
                    <a:pt x="35633" y="8600"/>
                  </a:lnTo>
                  <a:lnTo>
                    <a:pt x="35369" y="8211"/>
                  </a:lnTo>
                  <a:lnTo>
                    <a:pt x="35090" y="7837"/>
                  </a:lnTo>
                  <a:lnTo>
                    <a:pt x="34804" y="7462"/>
                  </a:lnTo>
                  <a:lnTo>
                    <a:pt x="34510" y="7096"/>
                  </a:lnTo>
                  <a:lnTo>
                    <a:pt x="34209" y="6743"/>
                  </a:lnTo>
                  <a:lnTo>
                    <a:pt x="33894" y="6391"/>
                  </a:lnTo>
                  <a:lnTo>
                    <a:pt x="33578" y="6046"/>
                  </a:lnTo>
                  <a:lnTo>
                    <a:pt x="33248" y="5716"/>
                  </a:lnTo>
                  <a:lnTo>
                    <a:pt x="32918" y="5386"/>
                  </a:lnTo>
                  <a:lnTo>
                    <a:pt x="32573" y="5070"/>
                  </a:lnTo>
                  <a:lnTo>
                    <a:pt x="32228" y="4762"/>
                  </a:lnTo>
                  <a:lnTo>
                    <a:pt x="31869" y="4454"/>
                  </a:lnTo>
                  <a:lnTo>
                    <a:pt x="31502" y="4160"/>
                  </a:lnTo>
                  <a:lnTo>
                    <a:pt x="31127" y="3874"/>
                  </a:lnTo>
                  <a:lnTo>
                    <a:pt x="30753" y="3603"/>
                  </a:lnTo>
                  <a:lnTo>
                    <a:pt x="30364" y="3331"/>
                  </a:lnTo>
                  <a:lnTo>
                    <a:pt x="29975" y="3074"/>
                  </a:lnTo>
                  <a:lnTo>
                    <a:pt x="29579" y="2825"/>
                  </a:lnTo>
                  <a:lnTo>
                    <a:pt x="29168" y="2590"/>
                  </a:lnTo>
                  <a:lnTo>
                    <a:pt x="28757" y="2355"/>
                  </a:lnTo>
                  <a:lnTo>
                    <a:pt x="28346" y="2135"/>
                  </a:lnTo>
                  <a:lnTo>
                    <a:pt x="27921" y="1930"/>
                  </a:lnTo>
                  <a:lnTo>
                    <a:pt x="27495" y="1724"/>
                  </a:lnTo>
                  <a:lnTo>
                    <a:pt x="27055" y="1534"/>
                  </a:lnTo>
                  <a:lnTo>
                    <a:pt x="26622" y="1357"/>
                  </a:lnTo>
                  <a:lnTo>
                    <a:pt x="26174" y="1189"/>
                  </a:lnTo>
                  <a:lnTo>
                    <a:pt x="25727" y="1027"/>
                  </a:lnTo>
                  <a:lnTo>
                    <a:pt x="25272" y="881"/>
                  </a:lnTo>
                  <a:lnTo>
                    <a:pt x="24810" y="741"/>
                  </a:lnTo>
                  <a:lnTo>
                    <a:pt x="24347" y="616"/>
                  </a:lnTo>
                  <a:lnTo>
                    <a:pt x="23878" y="499"/>
                  </a:lnTo>
                  <a:lnTo>
                    <a:pt x="23401" y="396"/>
                  </a:lnTo>
                  <a:lnTo>
                    <a:pt x="22924" y="308"/>
                  </a:lnTo>
                  <a:lnTo>
                    <a:pt x="22447" y="227"/>
                  </a:lnTo>
                  <a:lnTo>
                    <a:pt x="21963" y="161"/>
                  </a:lnTo>
                  <a:lnTo>
                    <a:pt x="21471" y="103"/>
                  </a:lnTo>
                  <a:lnTo>
                    <a:pt x="20979" y="59"/>
                  </a:lnTo>
                  <a:lnTo>
                    <a:pt x="20480" y="29"/>
                  </a:lnTo>
                  <a:lnTo>
                    <a:pt x="19981" y="7"/>
                  </a:lnTo>
                  <a:lnTo>
                    <a:pt x="194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55" name="Google Shape;455;p27"/>
            <p:cNvSpPr/>
            <p:nvPr/>
          </p:nvSpPr>
          <p:spPr>
            <a:xfrm>
              <a:off x="3322925" y="238125"/>
              <a:ext cx="974125" cy="974100"/>
            </a:xfrm>
            <a:custGeom>
              <a:avLst/>
              <a:gdLst/>
              <a:ahLst/>
              <a:cxnLst/>
              <a:rect l="l" t="t" r="r" b="b"/>
              <a:pathLst>
                <a:path w="38965" h="38964" fill="none" extrusionOk="0">
                  <a:moveTo>
                    <a:pt x="19483" y="38963"/>
                  </a:moveTo>
                  <a:lnTo>
                    <a:pt x="19483" y="38963"/>
                  </a:lnTo>
                  <a:lnTo>
                    <a:pt x="19981" y="38956"/>
                  </a:lnTo>
                  <a:lnTo>
                    <a:pt x="20480" y="38941"/>
                  </a:lnTo>
                  <a:lnTo>
                    <a:pt x="20979" y="38904"/>
                  </a:lnTo>
                  <a:lnTo>
                    <a:pt x="21471" y="38860"/>
                  </a:lnTo>
                  <a:lnTo>
                    <a:pt x="21963" y="38809"/>
                  </a:lnTo>
                  <a:lnTo>
                    <a:pt x="22447" y="38736"/>
                  </a:lnTo>
                  <a:lnTo>
                    <a:pt x="22924" y="38655"/>
                  </a:lnTo>
                  <a:lnTo>
                    <a:pt x="23401" y="38567"/>
                  </a:lnTo>
                  <a:lnTo>
                    <a:pt x="23878" y="38464"/>
                  </a:lnTo>
                  <a:lnTo>
                    <a:pt x="24347" y="38347"/>
                  </a:lnTo>
                  <a:lnTo>
                    <a:pt x="24810" y="38222"/>
                  </a:lnTo>
                  <a:lnTo>
                    <a:pt x="25272" y="38083"/>
                  </a:lnTo>
                  <a:lnTo>
                    <a:pt x="25727" y="37936"/>
                  </a:lnTo>
                  <a:lnTo>
                    <a:pt x="26174" y="37782"/>
                  </a:lnTo>
                  <a:lnTo>
                    <a:pt x="26622" y="37613"/>
                  </a:lnTo>
                  <a:lnTo>
                    <a:pt x="27055" y="37430"/>
                  </a:lnTo>
                  <a:lnTo>
                    <a:pt x="27495" y="37239"/>
                  </a:lnTo>
                  <a:lnTo>
                    <a:pt x="27921" y="37041"/>
                  </a:lnTo>
                  <a:lnTo>
                    <a:pt x="28346" y="36828"/>
                  </a:lnTo>
                  <a:lnTo>
                    <a:pt x="28757" y="36608"/>
                  </a:lnTo>
                  <a:lnTo>
                    <a:pt x="29168" y="36380"/>
                  </a:lnTo>
                  <a:lnTo>
                    <a:pt x="29579" y="36138"/>
                  </a:lnTo>
                  <a:lnTo>
                    <a:pt x="29975" y="35889"/>
                  </a:lnTo>
                  <a:lnTo>
                    <a:pt x="30364" y="35632"/>
                  </a:lnTo>
                  <a:lnTo>
                    <a:pt x="30753" y="35368"/>
                  </a:lnTo>
                  <a:lnTo>
                    <a:pt x="31127" y="35089"/>
                  </a:lnTo>
                  <a:lnTo>
                    <a:pt x="31502" y="34803"/>
                  </a:lnTo>
                  <a:lnTo>
                    <a:pt x="31869" y="34509"/>
                  </a:lnTo>
                  <a:lnTo>
                    <a:pt x="32228" y="34208"/>
                  </a:lnTo>
                  <a:lnTo>
                    <a:pt x="32573" y="33900"/>
                  </a:lnTo>
                  <a:lnTo>
                    <a:pt x="32918" y="33577"/>
                  </a:lnTo>
                  <a:lnTo>
                    <a:pt x="33248" y="33254"/>
                  </a:lnTo>
                  <a:lnTo>
                    <a:pt x="33578" y="32917"/>
                  </a:lnTo>
                  <a:lnTo>
                    <a:pt x="33894" y="32572"/>
                  </a:lnTo>
                  <a:lnTo>
                    <a:pt x="34209" y="32227"/>
                  </a:lnTo>
                  <a:lnTo>
                    <a:pt x="34510" y="31868"/>
                  </a:lnTo>
                  <a:lnTo>
                    <a:pt x="34804" y="31501"/>
                  </a:lnTo>
                  <a:lnTo>
                    <a:pt x="35090" y="31134"/>
                  </a:lnTo>
                  <a:lnTo>
                    <a:pt x="35369" y="30752"/>
                  </a:lnTo>
                  <a:lnTo>
                    <a:pt x="35633" y="30371"/>
                  </a:lnTo>
                  <a:lnTo>
                    <a:pt x="35890" y="29975"/>
                  </a:lnTo>
                  <a:lnTo>
                    <a:pt x="36139" y="29578"/>
                  </a:lnTo>
                  <a:lnTo>
                    <a:pt x="36381" y="29175"/>
                  </a:lnTo>
                  <a:lnTo>
                    <a:pt x="36609" y="28764"/>
                  </a:lnTo>
                  <a:lnTo>
                    <a:pt x="36829" y="28346"/>
                  </a:lnTo>
                  <a:lnTo>
                    <a:pt x="37042" y="27920"/>
                  </a:lnTo>
                  <a:lnTo>
                    <a:pt x="37240" y="27494"/>
                  </a:lnTo>
                  <a:lnTo>
                    <a:pt x="37430" y="27061"/>
                  </a:lnTo>
                  <a:lnTo>
                    <a:pt x="37614" y="26621"/>
                  </a:lnTo>
                  <a:lnTo>
                    <a:pt x="37783" y="26174"/>
                  </a:lnTo>
                  <a:lnTo>
                    <a:pt x="37937" y="25726"/>
                  </a:lnTo>
                  <a:lnTo>
                    <a:pt x="38084" y="25271"/>
                  </a:lnTo>
                  <a:lnTo>
                    <a:pt x="38223" y="24809"/>
                  </a:lnTo>
                  <a:lnTo>
                    <a:pt x="38348" y="24346"/>
                  </a:lnTo>
                  <a:lnTo>
                    <a:pt x="38465" y="23877"/>
                  </a:lnTo>
                  <a:lnTo>
                    <a:pt x="38568" y="23407"/>
                  </a:lnTo>
                  <a:lnTo>
                    <a:pt x="38656" y="22930"/>
                  </a:lnTo>
                  <a:lnTo>
                    <a:pt x="38737" y="22446"/>
                  </a:lnTo>
                  <a:lnTo>
                    <a:pt x="38810" y="21962"/>
                  </a:lnTo>
                  <a:lnTo>
                    <a:pt x="38861" y="21470"/>
                  </a:lnTo>
                  <a:lnTo>
                    <a:pt x="38905" y="20978"/>
                  </a:lnTo>
                  <a:lnTo>
                    <a:pt x="38942" y="20487"/>
                  </a:lnTo>
                  <a:lnTo>
                    <a:pt x="38957" y="19988"/>
                  </a:lnTo>
                  <a:lnTo>
                    <a:pt x="38964" y="19482"/>
                  </a:lnTo>
                  <a:lnTo>
                    <a:pt x="38964" y="19482"/>
                  </a:lnTo>
                  <a:lnTo>
                    <a:pt x="38957" y="18983"/>
                  </a:lnTo>
                  <a:lnTo>
                    <a:pt x="38942" y="18484"/>
                  </a:lnTo>
                  <a:lnTo>
                    <a:pt x="38905" y="17985"/>
                  </a:lnTo>
                  <a:lnTo>
                    <a:pt x="38861" y="17493"/>
                  </a:lnTo>
                  <a:lnTo>
                    <a:pt x="38810" y="17009"/>
                  </a:lnTo>
                  <a:lnTo>
                    <a:pt x="38737" y="16524"/>
                  </a:lnTo>
                  <a:lnTo>
                    <a:pt x="38656" y="16040"/>
                  </a:lnTo>
                  <a:lnTo>
                    <a:pt x="38568" y="15563"/>
                  </a:lnTo>
                  <a:lnTo>
                    <a:pt x="38465" y="15086"/>
                  </a:lnTo>
                  <a:lnTo>
                    <a:pt x="38348" y="14624"/>
                  </a:lnTo>
                  <a:lnTo>
                    <a:pt x="38223" y="14154"/>
                  </a:lnTo>
                  <a:lnTo>
                    <a:pt x="38084" y="13699"/>
                  </a:lnTo>
                  <a:lnTo>
                    <a:pt x="37937" y="13245"/>
                  </a:lnTo>
                  <a:lnTo>
                    <a:pt x="37783" y="12790"/>
                  </a:lnTo>
                  <a:lnTo>
                    <a:pt x="37614" y="12349"/>
                  </a:lnTo>
                  <a:lnTo>
                    <a:pt x="37430" y="11909"/>
                  </a:lnTo>
                  <a:lnTo>
                    <a:pt x="37240" y="11476"/>
                  </a:lnTo>
                  <a:lnTo>
                    <a:pt x="37042" y="11043"/>
                  </a:lnTo>
                  <a:lnTo>
                    <a:pt x="36829" y="10625"/>
                  </a:lnTo>
                  <a:lnTo>
                    <a:pt x="36609" y="10207"/>
                  </a:lnTo>
                  <a:lnTo>
                    <a:pt x="36381" y="9796"/>
                  </a:lnTo>
                  <a:lnTo>
                    <a:pt x="36139" y="9392"/>
                  </a:lnTo>
                  <a:lnTo>
                    <a:pt x="35890" y="8989"/>
                  </a:lnTo>
                  <a:lnTo>
                    <a:pt x="35633" y="8600"/>
                  </a:lnTo>
                  <a:lnTo>
                    <a:pt x="35369" y="8211"/>
                  </a:lnTo>
                  <a:lnTo>
                    <a:pt x="35090" y="7837"/>
                  </a:lnTo>
                  <a:lnTo>
                    <a:pt x="34804" y="7462"/>
                  </a:lnTo>
                  <a:lnTo>
                    <a:pt x="34510" y="7096"/>
                  </a:lnTo>
                  <a:lnTo>
                    <a:pt x="34209" y="6743"/>
                  </a:lnTo>
                  <a:lnTo>
                    <a:pt x="33894" y="6391"/>
                  </a:lnTo>
                  <a:lnTo>
                    <a:pt x="33578" y="6046"/>
                  </a:lnTo>
                  <a:lnTo>
                    <a:pt x="33248" y="5716"/>
                  </a:lnTo>
                  <a:lnTo>
                    <a:pt x="32918" y="5386"/>
                  </a:lnTo>
                  <a:lnTo>
                    <a:pt x="32573" y="5070"/>
                  </a:lnTo>
                  <a:lnTo>
                    <a:pt x="32228" y="4762"/>
                  </a:lnTo>
                  <a:lnTo>
                    <a:pt x="31869" y="4454"/>
                  </a:lnTo>
                  <a:lnTo>
                    <a:pt x="31502" y="4160"/>
                  </a:lnTo>
                  <a:lnTo>
                    <a:pt x="31127" y="3874"/>
                  </a:lnTo>
                  <a:lnTo>
                    <a:pt x="30753" y="3603"/>
                  </a:lnTo>
                  <a:lnTo>
                    <a:pt x="30364" y="3331"/>
                  </a:lnTo>
                  <a:lnTo>
                    <a:pt x="29975" y="3074"/>
                  </a:lnTo>
                  <a:lnTo>
                    <a:pt x="29579" y="2825"/>
                  </a:lnTo>
                  <a:lnTo>
                    <a:pt x="29168" y="2590"/>
                  </a:lnTo>
                  <a:lnTo>
                    <a:pt x="28757" y="2355"/>
                  </a:lnTo>
                  <a:lnTo>
                    <a:pt x="28346" y="2135"/>
                  </a:lnTo>
                  <a:lnTo>
                    <a:pt x="27921" y="1930"/>
                  </a:lnTo>
                  <a:lnTo>
                    <a:pt x="27495" y="1724"/>
                  </a:lnTo>
                  <a:lnTo>
                    <a:pt x="27055" y="1534"/>
                  </a:lnTo>
                  <a:lnTo>
                    <a:pt x="26622" y="1357"/>
                  </a:lnTo>
                  <a:lnTo>
                    <a:pt x="26174" y="1189"/>
                  </a:lnTo>
                  <a:lnTo>
                    <a:pt x="25727" y="1027"/>
                  </a:lnTo>
                  <a:lnTo>
                    <a:pt x="25272" y="881"/>
                  </a:lnTo>
                  <a:lnTo>
                    <a:pt x="24810" y="741"/>
                  </a:lnTo>
                  <a:lnTo>
                    <a:pt x="24347" y="616"/>
                  </a:lnTo>
                  <a:lnTo>
                    <a:pt x="23878" y="499"/>
                  </a:lnTo>
                  <a:lnTo>
                    <a:pt x="23401" y="396"/>
                  </a:lnTo>
                  <a:lnTo>
                    <a:pt x="22924" y="308"/>
                  </a:lnTo>
                  <a:lnTo>
                    <a:pt x="22447" y="227"/>
                  </a:lnTo>
                  <a:lnTo>
                    <a:pt x="21963" y="161"/>
                  </a:lnTo>
                  <a:lnTo>
                    <a:pt x="21471" y="103"/>
                  </a:lnTo>
                  <a:lnTo>
                    <a:pt x="20979" y="59"/>
                  </a:lnTo>
                  <a:lnTo>
                    <a:pt x="20480" y="29"/>
                  </a:lnTo>
                  <a:lnTo>
                    <a:pt x="19981" y="7"/>
                  </a:lnTo>
                  <a:lnTo>
                    <a:pt x="19483" y="0"/>
                  </a:lnTo>
                  <a:lnTo>
                    <a:pt x="19483" y="0"/>
                  </a:lnTo>
                  <a:lnTo>
                    <a:pt x="18984" y="7"/>
                  </a:lnTo>
                  <a:lnTo>
                    <a:pt x="18485" y="29"/>
                  </a:lnTo>
                  <a:lnTo>
                    <a:pt x="17986" y="59"/>
                  </a:lnTo>
                  <a:lnTo>
                    <a:pt x="17494" y="103"/>
                  </a:lnTo>
                  <a:lnTo>
                    <a:pt x="17002" y="161"/>
                  </a:lnTo>
                  <a:lnTo>
                    <a:pt x="16518" y="227"/>
                  </a:lnTo>
                  <a:lnTo>
                    <a:pt x="16041" y="308"/>
                  </a:lnTo>
                  <a:lnTo>
                    <a:pt x="15564" y="396"/>
                  </a:lnTo>
                  <a:lnTo>
                    <a:pt x="15087" y="499"/>
                  </a:lnTo>
                  <a:lnTo>
                    <a:pt x="14618" y="616"/>
                  </a:lnTo>
                  <a:lnTo>
                    <a:pt x="14155" y="741"/>
                  </a:lnTo>
                  <a:lnTo>
                    <a:pt x="13693" y="881"/>
                  </a:lnTo>
                  <a:lnTo>
                    <a:pt x="13238" y="1027"/>
                  </a:lnTo>
                  <a:lnTo>
                    <a:pt x="12791" y="1189"/>
                  </a:lnTo>
                  <a:lnTo>
                    <a:pt x="12343" y="1357"/>
                  </a:lnTo>
                  <a:lnTo>
                    <a:pt x="11910" y="1534"/>
                  </a:lnTo>
                  <a:lnTo>
                    <a:pt x="11470" y="1724"/>
                  </a:lnTo>
                  <a:lnTo>
                    <a:pt x="11044" y="1930"/>
                  </a:lnTo>
                  <a:lnTo>
                    <a:pt x="10619" y="2135"/>
                  </a:lnTo>
                  <a:lnTo>
                    <a:pt x="10208" y="2355"/>
                  </a:lnTo>
                  <a:lnTo>
                    <a:pt x="9797" y="2590"/>
                  </a:lnTo>
                  <a:lnTo>
                    <a:pt x="9386" y="2825"/>
                  </a:lnTo>
                  <a:lnTo>
                    <a:pt x="8990" y="3074"/>
                  </a:lnTo>
                  <a:lnTo>
                    <a:pt x="8601" y="3331"/>
                  </a:lnTo>
                  <a:lnTo>
                    <a:pt x="8212" y="3603"/>
                  </a:lnTo>
                  <a:lnTo>
                    <a:pt x="7838" y="3874"/>
                  </a:lnTo>
                  <a:lnTo>
                    <a:pt x="7463" y="4160"/>
                  </a:lnTo>
                  <a:lnTo>
                    <a:pt x="7096" y="4454"/>
                  </a:lnTo>
                  <a:lnTo>
                    <a:pt x="6737" y="4762"/>
                  </a:lnTo>
                  <a:lnTo>
                    <a:pt x="6392" y="5070"/>
                  </a:lnTo>
                  <a:lnTo>
                    <a:pt x="6047" y="5386"/>
                  </a:lnTo>
                  <a:lnTo>
                    <a:pt x="5717" y="5716"/>
                  </a:lnTo>
                  <a:lnTo>
                    <a:pt x="5387" y="6046"/>
                  </a:lnTo>
                  <a:lnTo>
                    <a:pt x="5071" y="6391"/>
                  </a:lnTo>
                  <a:lnTo>
                    <a:pt x="4756" y="6743"/>
                  </a:lnTo>
                  <a:lnTo>
                    <a:pt x="4455" y="7096"/>
                  </a:lnTo>
                  <a:lnTo>
                    <a:pt x="4161" y="7462"/>
                  </a:lnTo>
                  <a:lnTo>
                    <a:pt x="3875" y="7837"/>
                  </a:lnTo>
                  <a:lnTo>
                    <a:pt x="3596" y="8211"/>
                  </a:lnTo>
                  <a:lnTo>
                    <a:pt x="3332" y="8600"/>
                  </a:lnTo>
                  <a:lnTo>
                    <a:pt x="3075" y="8989"/>
                  </a:lnTo>
                  <a:lnTo>
                    <a:pt x="2826" y="9392"/>
                  </a:lnTo>
                  <a:lnTo>
                    <a:pt x="2584" y="9796"/>
                  </a:lnTo>
                  <a:lnTo>
                    <a:pt x="2356" y="10207"/>
                  </a:lnTo>
                  <a:lnTo>
                    <a:pt x="2136" y="10625"/>
                  </a:lnTo>
                  <a:lnTo>
                    <a:pt x="1923" y="11043"/>
                  </a:lnTo>
                  <a:lnTo>
                    <a:pt x="1725" y="11476"/>
                  </a:lnTo>
                  <a:lnTo>
                    <a:pt x="1535" y="11909"/>
                  </a:lnTo>
                  <a:lnTo>
                    <a:pt x="1351" y="12349"/>
                  </a:lnTo>
                  <a:lnTo>
                    <a:pt x="1182" y="12790"/>
                  </a:lnTo>
                  <a:lnTo>
                    <a:pt x="1028" y="13245"/>
                  </a:lnTo>
                  <a:lnTo>
                    <a:pt x="881" y="13699"/>
                  </a:lnTo>
                  <a:lnTo>
                    <a:pt x="742" y="14154"/>
                  </a:lnTo>
                  <a:lnTo>
                    <a:pt x="617" y="14624"/>
                  </a:lnTo>
                  <a:lnTo>
                    <a:pt x="500" y="15086"/>
                  </a:lnTo>
                  <a:lnTo>
                    <a:pt x="397" y="15563"/>
                  </a:lnTo>
                  <a:lnTo>
                    <a:pt x="309" y="16040"/>
                  </a:lnTo>
                  <a:lnTo>
                    <a:pt x="228" y="16524"/>
                  </a:lnTo>
                  <a:lnTo>
                    <a:pt x="155" y="17009"/>
                  </a:lnTo>
                  <a:lnTo>
                    <a:pt x="104" y="17493"/>
                  </a:lnTo>
                  <a:lnTo>
                    <a:pt x="60" y="17985"/>
                  </a:lnTo>
                  <a:lnTo>
                    <a:pt x="23" y="18484"/>
                  </a:lnTo>
                  <a:lnTo>
                    <a:pt x="8" y="18983"/>
                  </a:lnTo>
                  <a:lnTo>
                    <a:pt x="1" y="19482"/>
                  </a:lnTo>
                  <a:lnTo>
                    <a:pt x="1" y="19482"/>
                  </a:lnTo>
                  <a:lnTo>
                    <a:pt x="8" y="19988"/>
                  </a:lnTo>
                  <a:lnTo>
                    <a:pt x="23" y="20487"/>
                  </a:lnTo>
                  <a:lnTo>
                    <a:pt x="60" y="20978"/>
                  </a:lnTo>
                  <a:lnTo>
                    <a:pt x="104" y="21470"/>
                  </a:lnTo>
                  <a:lnTo>
                    <a:pt x="155" y="21962"/>
                  </a:lnTo>
                  <a:lnTo>
                    <a:pt x="228" y="22446"/>
                  </a:lnTo>
                  <a:lnTo>
                    <a:pt x="309" y="22930"/>
                  </a:lnTo>
                  <a:lnTo>
                    <a:pt x="397" y="23407"/>
                  </a:lnTo>
                  <a:lnTo>
                    <a:pt x="500" y="23877"/>
                  </a:lnTo>
                  <a:lnTo>
                    <a:pt x="617" y="24346"/>
                  </a:lnTo>
                  <a:lnTo>
                    <a:pt x="742" y="24809"/>
                  </a:lnTo>
                  <a:lnTo>
                    <a:pt x="881" y="25271"/>
                  </a:lnTo>
                  <a:lnTo>
                    <a:pt x="1028" y="25726"/>
                  </a:lnTo>
                  <a:lnTo>
                    <a:pt x="1182" y="26174"/>
                  </a:lnTo>
                  <a:lnTo>
                    <a:pt x="1351" y="26621"/>
                  </a:lnTo>
                  <a:lnTo>
                    <a:pt x="1535" y="27061"/>
                  </a:lnTo>
                  <a:lnTo>
                    <a:pt x="1725" y="27494"/>
                  </a:lnTo>
                  <a:lnTo>
                    <a:pt x="1923" y="27920"/>
                  </a:lnTo>
                  <a:lnTo>
                    <a:pt x="2136" y="28346"/>
                  </a:lnTo>
                  <a:lnTo>
                    <a:pt x="2356" y="28764"/>
                  </a:lnTo>
                  <a:lnTo>
                    <a:pt x="2584" y="29175"/>
                  </a:lnTo>
                  <a:lnTo>
                    <a:pt x="2826" y="29578"/>
                  </a:lnTo>
                  <a:lnTo>
                    <a:pt x="3075" y="29975"/>
                  </a:lnTo>
                  <a:lnTo>
                    <a:pt x="3332" y="30371"/>
                  </a:lnTo>
                  <a:lnTo>
                    <a:pt x="3596" y="30752"/>
                  </a:lnTo>
                  <a:lnTo>
                    <a:pt x="3875" y="31134"/>
                  </a:lnTo>
                  <a:lnTo>
                    <a:pt x="4161" y="31501"/>
                  </a:lnTo>
                  <a:lnTo>
                    <a:pt x="4455" y="31868"/>
                  </a:lnTo>
                  <a:lnTo>
                    <a:pt x="4756" y="32227"/>
                  </a:lnTo>
                  <a:lnTo>
                    <a:pt x="5071" y="32572"/>
                  </a:lnTo>
                  <a:lnTo>
                    <a:pt x="5387" y="32917"/>
                  </a:lnTo>
                  <a:lnTo>
                    <a:pt x="5717" y="33254"/>
                  </a:lnTo>
                  <a:lnTo>
                    <a:pt x="6047" y="33577"/>
                  </a:lnTo>
                  <a:lnTo>
                    <a:pt x="6392" y="33900"/>
                  </a:lnTo>
                  <a:lnTo>
                    <a:pt x="6737" y="34208"/>
                  </a:lnTo>
                  <a:lnTo>
                    <a:pt x="7096" y="34509"/>
                  </a:lnTo>
                  <a:lnTo>
                    <a:pt x="7463" y="34803"/>
                  </a:lnTo>
                  <a:lnTo>
                    <a:pt x="7838" y="35089"/>
                  </a:lnTo>
                  <a:lnTo>
                    <a:pt x="8212" y="35368"/>
                  </a:lnTo>
                  <a:lnTo>
                    <a:pt x="8601" y="35632"/>
                  </a:lnTo>
                  <a:lnTo>
                    <a:pt x="8990" y="35889"/>
                  </a:lnTo>
                  <a:lnTo>
                    <a:pt x="9386" y="36138"/>
                  </a:lnTo>
                  <a:lnTo>
                    <a:pt x="9797" y="36380"/>
                  </a:lnTo>
                  <a:lnTo>
                    <a:pt x="10208" y="36608"/>
                  </a:lnTo>
                  <a:lnTo>
                    <a:pt x="10619" y="36828"/>
                  </a:lnTo>
                  <a:lnTo>
                    <a:pt x="11044" y="37041"/>
                  </a:lnTo>
                  <a:lnTo>
                    <a:pt x="11470" y="37239"/>
                  </a:lnTo>
                  <a:lnTo>
                    <a:pt x="11910" y="37430"/>
                  </a:lnTo>
                  <a:lnTo>
                    <a:pt x="12343" y="37613"/>
                  </a:lnTo>
                  <a:lnTo>
                    <a:pt x="12791" y="37782"/>
                  </a:lnTo>
                  <a:lnTo>
                    <a:pt x="13238" y="37936"/>
                  </a:lnTo>
                  <a:lnTo>
                    <a:pt x="13693" y="38083"/>
                  </a:lnTo>
                  <a:lnTo>
                    <a:pt x="14155" y="38222"/>
                  </a:lnTo>
                  <a:lnTo>
                    <a:pt x="14618" y="38347"/>
                  </a:lnTo>
                  <a:lnTo>
                    <a:pt x="15087" y="38464"/>
                  </a:lnTo>
                  <a:lnTo>
                    <a:pt x="15564" y="38567"/>
                  </a:lnTo>
                  <a:lnTo>
                    <a:pt x="16041" y="38655"/>
                  </a:lnTo>
                  <a:lnTo>
                    <a:pt x="16518" y="38736"/>
                  </a:lnTo>
                  <a:lnTo>
                    <a:pt x="17002" y="38809"/>
                  </a:lnTo>
                  <a:lnTo>
                    <a:pt x="17494" y="38860"/>
                  </a:lnTo>
                  <a:lnTo>
                    <a:pt x="17986" y="38904"/>
                  </a:lnTo>
                  <a:lnTo>
                    <a:pt x="18485" y="38941"/>
                  </a:lnTo>
                  <a:lnTo>
                    <a:pt x="18984" y="38956"/>
                  </a:lnTo>
                  <a:lnTo>
                    <a:pt x="19483" y="38963"/>
                  </a:lnTo>
                  <a:lnTo>
                    <a:pt x="19483" y="38963"/>
                  </a:lnTo>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56" name="Google Shape;456;p27"/>
            <p:cNvSpPr/>
            <p:nvPr/>
          </p:nvSpPr>
          <p:spPr>
            <a:xfrm>
              <a:off x="3632950" y="548125"/>
              <a:ext cx="354075" cy="354075"/>
            </a:xfrm>
            <a:custGeom>
              <a:avLst/>
              <a:gdLst/>
              <a:ahLst/>
              <a:cxnLst/>
              <a:rect l="l" t="t" r="r" b="b"/>
              <a:pathLst>
                <a:path w="14163" h="14163" fill="none" extrusionOk="0">
                  <a:moveTo>
                    <a:pt x="7082" y="1"/>
                  </a:moveTo>
                  <a:lnTo>
                    <a:pt x="7082" y="1"/>
                  </a:lnTo>
                  <a:lnTo>
                    <a:pt x="7265" y="1"/>
                  </a:lnTo>
                  <a:lnTo>
                    <a:pt x="7448" y="8"/>
                  </a:lnTo>
                  <a:lnTo>
                    <a:pt x="7624" y="23"/>
                  </a:lnTo>
                  <a:lnTo>
                    <a:pt x="7808" y="37"/>
                  </a:lnTo>
                  <a:lnTo>
                    <a:pt x="7984" y="59"/>
                  </a:lnTo>
                  <a:lnTo>
                    <a:pt x="8160" y="81"/>
                  </a:lnTo>
                  <a:lnTo>
                    <a:pt x="8336" y="111"/>
                  </a:lnTo>
                  <a:lnTo>
                    <a:pt x="8505" y="147"/>
                  </a:lnTo>
                  <a:lnTo>
                    <a:pt x="8681" y="184"/>
                  </a:lnTo>
                  <a:lnTo>
                    <a:pt x="8850" y="228"/>
                  </a:lnTo>
                  <a:lnTo>
                    <a:pt x="9187" y="324"/>
                  </a:lnTo>
                  <a:lnTo>
                    <a:pt x="9518" y="434"/>
                  </a:lnTo>
                  <a:lnTo>
                    <a:pt x="9833" y="558"/>
                  </a:lnTo>
                  <a:lnTo>
                    <a:pt x="10149" y="698"/>
                  </a:lnTo>
                  <a:lnTo>
                    <a:pt x="10457" y="859"/>
                  </a:lnTo>
                  <a:lnTo>
                    <a:pt x="10750" y="1028"/>
                  </a:lnTo>
                  <a:lnTo>
                    <a:pt x="11037" y="1211"/>
                  </a:lnTo>
                  <a:lnTo>
                    <a:pt x="11315" y="1410"/>
                  </a:lnTo>
                  <a:lnTo>
                    <a:pt x="11587" y="1622"/>
                  </a:lnTo>
                  <a:lnTo>
                    <a:pt x="11844" y="1842"/>
                  </a:lnTo>
                  <a:lnTo>
                    <a:pt x="12086" y="2077"/>
                  </a:lnTo>
                  <a:lnTo>
                    <a:pt x="12321" y="2327"/>
                  </a:lnTo>
                  <a:lnTo>
                    <a:pt x="12548" y="2584"/>
                  </a:lnTo>
                  <a:lnTo>
                    <a:pt x="12754" y="2848"/>
                  </a:lnTo>
                  <a:lnTo>
                    <a:pt x="12952" y="3127"/>
                  </a:lnTo>
                  <a:lnTo>
                    <a:pt x="13135" y="3413"/>
                  </a:lnTo>
                  <a:lnTo>
                    <a:pt x="13311" y="3714"/>
                  </a:lnTo>
                  <a:lnTo>
                    <a:pt x="13465" y="4014"/>
                  </a:lnTo>
                  <a:lnTo>
                    <a:pt x="13605" y="4330"/>
                  </a:lnTo>
                  <a:lnTo>
                    <a:pt x="13737" y="4653"/>
                  </a:lnTo>
                  <a:lnTo>
                    <a:pt x="13847" y="4983"/>
                  </a:lnTo>
                  <a:lnTo>
                    <a:pt x="13942" y="5313"/>
                  </a:lnTo>
                  <a:lnTo>
                    <a:pt x="13979" y="5489"/>
                  </a:lnTo>
                  <a:lnTo>
                    <a:pt x="14023" y="5658"/>
                  </a:lnTo>
                  <a:lnTo>
                    <a:pt x="14052" y="5834"/>
                  </a:lnTo>
                  <a:lnTo>
                    <a:pt x="14082" y="6010"/>
                  </a:lnTo>
                  <a:lnTo>
                    <a:pt x="14104" y="6186"/>
                  </a:lnTo>
                  <a:lnTo>
                    <a:pt x="14126" y="6362"/>
                  </a:lnTo>
                  <a:lnTo>
                    <a:pt x="14140" y="6539"/>
                  </a:lnTo>
                  <a:lnTo>
                    <a:pt x="14155" y="6722"/>
                  </a:lnTo>
                  <a:lnTo>
                    <a:pt x="14162" y="6898"/>
                  </a:lnTo>
                  <a:lnTo>
                    <a:pt x="14162" y="7082"/>
                  </a:lnTo>
                  <a:lnTo>
                    <a:pt x="14162" y="7082"/>
                  </a:lnTo>
                  <a:lnTo>
                    <a:pt x="14162" y="7265"/>
                  </a:lnTo>
                  <a:lnTo>
                    <a:pt x="14155" y="7448"/>
                  </a:lnTo>
                  <a:lnTo>
                    <a:pt x="14140" y="7625"/>
                  </a:lnTo>
                  <a:lnTo>
                    <a:pt x="14126" y="7808"/>
                  </a:lnTo>
                  <a:lnTo>
                    <a:pt x="14104" y="7984"/>
                  </a:lnTo>
                  <a:lnTo>
                    <a:pt x="14082" y="8160"/>
                  </a:lnTo>
                  <a:lnTo>
                    <a:pt x="14052" y="8336"/>
                  </a:lnTo>
                  <a:lnTo>
                    <a:pt x="14023" y="8512"/>
                  </a:lnTo>
                  <a:lnTo>
                    <a:pt x="13979" y="8681"/>
                  </a:lnTo>
                  <a:lnTo>
                    <a:pt x="13942" y="8850"/>
                  </a:lnTo>
                  <a:lnTo>
                    <a:pt x="13847" y="9188"/>
                  </a:lnTo>
                  <a:lnTo>
                    <a:pt x="13737" y="9518"/>
                  </a:lnTo>
                  <a:lnTo>
                    <a:pt x="13605" y="9841"/>
                  </a:lnTo>
                  <a:lnTo>
                    <a:pt x="13465" y="10149"/>
                  </a:lnTo>
                  <a:lnTo>
                    <a:pt x="13311" y="10457"/>
                  </a:lnTo>
                  <a:lnTo>
                    <a:pt x="13135" y="10750"/>
                  </a:lnTo>
                  <a:lnTo>
                    <a:pt x="12952" y="11037"/>
                  </a:lnTo>
                  <a:lnTo>
                    <a:pt x="12754" y="11315"/>
                  </a:lnTo>
                  <a:lnTo>
                    <a:pt x="12548" y="11587"/>
                  </a:lnTo>
                  <a:lnTo>
                    <a:pt x="12321" y="11844"/>
                  </a:lnTo>
                  <a:lnTo>
                    <a:pt x="12086" y="12086"/>
                  </a:lnTo>
                  <a:lnTo>
                    <a:pt x="11844" y="12321"/>
                  </a:lnTo>
                  <a:lnTo>
                    <a:pt x="11587" y="12548"/>
                  </a:lnTo>
                  <a:lnTo>
                    <a:pt x="11315" y="12754"/>
                  </a:lnTo>
                  <a:lnTo>
                    <a:pt x="11037" y="12952"/>
                  </a:lnTo>
                  <a:lnTo>
                    <a:pt x="10750" y="13135"/>
                  </a:lnTo>
                  <a:lnTo>
                    <a:pt x="10457" y="13311"/>
                  </a:lnTo>
                  <a:lnTo>
                    <a:pt x="10149" y="13465"/>
                  </a:lnTo>
                  <a:lnTo>
                    <a:pt x="9833" y="13605"/>
                  </a:lnTo>
                  <a:lnTo>
                    <a:pt x="9518" y="13737"/>
                  </a:lnTo>
                  <a:lnTo>
                    <a:pt x="9187" y="13847"/>
                  </a:lnTo>
                  <a:lnTo>
                    <a:pt x="8850" y="13942"/>
                  </a:lnTo>
                  <a:lnTo>
                    <a:pt x="8681" y="13979"/>
                  </a:lnTo>
                  <a:lnTo>
                    <a:pt x="8505" y="14023"/>
                  </a:lnTo>
                  <a:lnTo>
                    <a:pt x="8336" y="14052"/>
                  </a:lnTo>
                  <a:lnTo>
                    <a:pt x="8160" y="14082"/>
                  </a:lnTo>
                  <a:lnTo>
                    <a:pt x="7984" y="14104"/>
                  </a:lnTo>
                  <a:lnTo>
                    <a:pt x="7808" y="14126"/>
                  </a:lnTo>
                  <a:lnTo>
                    <a:pt x="7624" y="14140"/>
                  </a:lnTo>
                  <a:lnTo>
                    <a:pt x="7448" y="14155"/>
                  </a:lnTo>
                  <a:lnTo>
                    <a:pt x="7265" y="14162"/>
                  </a:lnTo>
                  <a:lnTo>
                    <a:pt x="7082" y="14162"/>
                  </a:lnTo>
                  <a:lnTo>
                    <a:pt x="7082" y="14162"/>
                  </a:lnTo>
                  <a:lnTo>
                    <a:pt x="6898" y="14162"/>
                  </a:lnTo>
                  <a:lnTo>
                    <a:pt x="6715" y="14155"/>
                  </a:lnTo>
                  <a:lnTo>
                    <a:pt x="6539" y="14140"/>
                  </a:lnTo>
                  <a:lnTo>
                    <a:pt x="6355" y="14126"/>
                  </a:lnTo>
                  <a:lnTo>
                    <a:pt x="6179" y="14104"/>
                  </a:lnTo>
                  <a:lnTo>
                    <a:pt x="6003" y="14082"/>
                  </a:lnTo>
                  <a:lnTo>
                    <a:pt x="5827" y="14052"/>
                  </a:lnTo>
                  <a:lnTo>
                    <a:pt x="5658" y="14023"/>
                  </a:lnTo>
                  <a:lnTo>
                    <a:pt x="5482" y="13979"/>
                  </a:lnTo>
                  <a:lnTo>
                    <a:pt x="5313" y="13942"/>
                  </a:lnTo>
                  <a:lnTo>
                    <a:pt x="4976" y="13847"/>
                  </a:lnTo>
                  <a:lnTo>
                    <a:pt x="4645" y="13737"/>
                  </a:lnTo>
                  <a:lnTo>
                    <a:pt x="4330" y="13605"/>
                  </a:lnTo>
                  <a:lnTo>
                    <a:pt x="4014" y="13465"/>
                  </a:lnTo>
                  <a:lnTo>
                    <a:pt x="3706" y="13311"/>
                  </a:lnTo>
                  <a:lnTo>
                    <a:pt x="3413" y="13135"/>
                  </a:lnTo>
                  <a:lnTo>
                    <a:pt x="3126" y="12952"/>
                  </a:lnTo>
                  <a:lnTo>
                    <a:pt x="2848" y="12754"/>
                  </a:lnTo>
                  <a:lnTo>
                    <a:pt x="2576" y="12548"/>
                  </a:lnTo>
                  <a:lnTo>
                    <a:pt x="2319" y="12321"/>
                  </a:lnTo>
                  <a:lnTo>
                    <a:pt x="2077" y="12086"/>
                  </a:lnTo>
                  <a:lnTo>
                    <a:pt x="1842" y="11844"/>
                  </a:lnTo>
                  <a:lnTo>
                    <a:pt x="1615" y="11587"/>
                  </a:lnTo>
                  <a:lnTo>
                    <a:pt x="1409" y="11315"/>
                  </a:lnTo>
                  <a:lnTo>
                    <a:pt x="1211" y="11037"/>
                  </a:lnTo>
                  <a:lnTo>
                    <a:pt x="1028" y="10750"/>
                  </a:lnTo>
                  <a:lnTo>
                    <a:pt x="852" y="10457"/>
                  </a:lnTo>
                  <a:lnTo>
                    <a:pt x="698" y="10149"/>
                  </a:lnTo>
                  <a:lnTo>
                    <a:pt x="558" y="9841"/>
                  </a:lnTo>
                  <a:lnTo>
                    <a:pt x="426" y="9518"/>
                  </a:lnTo>
                  <a:lnTo>
                    <a:pt x="316" y="9188"/>
                  </a:lnTo>
                  <a:lnTo>
                    <a:pt x="221" y="8850"/>
                  </a:lnTo>
                  <a:lnTo>
                    <a:pt x="184" y="8681"/>
                  </a:lnTo>
                  <a:lnTo>
                    <a:pt x="140" y="8512"/>
                  </a:lnTo>
                  <a:lnTo>
                    <a:pt x="111" y="8336"/>
                  </a:lnTo>
                  <a:lnTo>
                    <a:pt x="81" y="8160"/>
                  </a:lnTo>
                  <a:lnTo>
                    <a:pt x="59" y="7984"/>
                  </a:lnTo>
                  <a:lnTo>
                    <a:pt x="37" y="7808"/>
                  </a:lnTo>
                  <a:lnTo>
                    <a:pt x="23" y="7625"/>
                  </a:lnTo>
                  <a:lnTo>
                    <a:pt x="8" y="7448"/>
                  </a:lnTo>
                  <a:lnTo>
                    <a:pt x="1" y="7265"/>
                  </a:lnTo>
                  <a:lnTo>
                    <a:pt x="1" y="7082"/>
                  </a:lnTo>
                  <a:lnTo>
                    <a:pt x="1" y="7082"/>
                  </a:lnTo>
                  <a:lnTo>
                    <a:pt x="1" y="6898"/>
                  </a:lnTo>
                  <a:lnTo>
                    <a:pt x="8" y="6722"/>
                  </a:lnTo>
                  <a:lnTo>
                    <a:pt x="23" y="6539"/>
                  </a:lnTo>
                  <a:lnTo>
                    <a:pt x="37" y="6362"/>
                  </a:lnTo>
                  <a:lnTo>
                    <a:pt x="59" y="6186"/>
                  </a:lnTo>
                  <a:lnTo>
                    <a:pt x="81" y="6010"/>
                  </a:lnTo>
                  <a:lnTo>
                    <a:pt x="111" y="5834"/>
                  </a:lnTo>
                  <a:lnTo>
                    <a:pt x="140" y="5658"/>
                  </a:lnTo>
                  <a:lnTo>
                    <a:pt x="184" y="5489"/>
                  </a:lnTo>
                  <a:lnTo>
                    <a:pt x="221" y="5313"/>
                  </a:lnTo>
                  <a:lnTo>
                    <a:pt x="316" y="4983"/>
                  </a:lnTo>
                  <a:lnTo>
                    <a:pt x="426" y="4653"/>
                  </a:lnTo>
                  <a:lnTo>
                    <a:pt x="558" y="4330"/>
                  </a:lnTo>
                  <a:lnTo>
                    <a:pt x="698" y="4014"/>
                  </a:lnTo>
                  <a:lnTo>
                    <a:pt x="852" y="3714"/>
                  </a:lnTo>
                  <a:lnTo>
                    <a:pt x="1028" y="3413"/>
                  </a:lnTo>
                  <a:lnTo>
                    <a:pt x="1211" y="3127"/>
                  </a:lnTo>
                  <a:lnTo>
                    <a:pt x="1409" y="2848"/>
                  </a:lnTo>
                  <a:lnTo>
                    <a:pt x="1615" y="2584"/>
                  </a:lnTo>
                  <a:lnTo>
                    <a:pt x="1842" y="2327"/>
                  </a:lnTo>
                  <a:lnTo>
                    <a:pt x="2077" y="2077"/>
                  </a:lnTo>
                  <a:lnTo>
                    <a:pt x="2319" y="1842"/>
                  </a:lnTo>
                  <a:lnTo>
                    <a:pt x="2576" y="1622"/>
                  </a:lnTo>
                  <a:lnTo>
                    <a:pt x="2848" y="1410"/>
                  </a:lnTo>
                  <a:lnTo>
                    <a:pt x="3126" y="1211"/>
                  </a:lnTo>
                  <a:lnTo>
                    <a:pt x="3413" y="1028"/>
                  </a:lnTo>
                  <a:lnTo>
                    <a:pt x="3706" y="859"/>
                  </a:lnTo>
                  <a:lnTo>
                    <a:pt x="4014" y="698"/>
                  </a:lnTo>
                  <a:lnTo>
                    <a:pt x="4330" y="558"/>
                  </a:lnTo>
                  <a:lnTo>
                    <a:pt x="4645" y="434"/>
                  </a:lnTo>
                  <a:lnTo>
                    <a:pt x="4976" y="324"/>
                  </a:lnTo>
                  <a:lnTo>
                    <a:pt x="5313" y="228"/>
                  </a:lnTo>
                  <a:lnTo>
                    <a:pt x="5482" y="184"/>
                  </a:lnTo>
                  <a:lnTo>
                    <a:pt x="5658" y="147"/>
                  </a:lnTo>
                  <a:lnTo>
                    <a:pt x="5827" y="111"/>
                  </a:lnTo>
                  <a:lnTo>
                    <a:pt x="6003" y="81"/>
                  </a:lnTo>
                  <a:lnTo>
                    <a:pt x="6179" y="59"/>
                  </a:lnTo>
                  <a:lnTo>
                    <a:pt x="6355" y="37"/>
                  </a:lnTo>
                  <a:lnTo>
                    <a:pt x="6539" y="23"/>
                  </a:lnTo>
                  <a:lnTo>
                    <a:pt x="6715" y="8"/>
                  </a:lnTo>
                  <a:lnTo>
                    <a:pt x="6898" y="1"/>
                  </a:lnTo>
                  <a:lnTo>
                    <a:pt x="7082" y="1"/>
                  </a:lnTo>
                  <a:lnTo>
                    <a:pt x="7082" y="1"/>
                  </a:lnTo>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57" name="Google Shape;457;p27"/>
            <p:cNvSpPr/>
            <p:nvPr/>
          </p:nvSpPr>
          <p:spPr>
            <a:xfrm>
              <a:off x="3809975" y="548125"/>
              <a:ext cx="25" cy="25"/>
            </a:xfrm>
            <a:custGeom>
              <a:avLst/>
              <a:gdLst/>
              <a:ahLst/>
              <a:cxnLst/>
              <a:rect l="l" t="t" r="r" b="b"/>
              <a:pathLst>
                <a:path w="1" h="1" fill="none" extrusionOk="0">
                  <a:moveTo>
                    <a:pt x="1" y="1"/>
                  </a:moveTo>
                  <a:lnTo>
                    <a:pt x="1" y="1"/>
                  </a:lnTo>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58" name="Google Shape;458;p27"/>
            <p:cNvSpPr/>
            <p:nvPr/>
          </p:nvSpPr>
          <p:spPr>
            <a:xfrm>
              <a:off x="5436550" y="382850"/>
              <a:ext cx="1011350" cy="624100"/>
            </a:xfrm>
            <a:custGeom>
              <a:avLst/>
              <a:gdLst/>
              <a:ahLst/>
              <a:cxnLst/>
              <a:rect l="l" t="t" r="r" b="b"/>
              <a:pathLst>
                <a:path w="40454" h="24964" extrusionOk="0">
                  <a:moveTo>
                    <a:pt x="7375" y="0"/>
                  </a:moveTo>
                  <a:lnTo>
                    <a:pt x="1" y="9972"/>
                  </a:lnTo>
                  <a:lnTo>
                    <a:pt x="20297" y="24963"/>
                  </a:lnTo>
                  <a:lnTo>
                    <a:pt x="40454" y="10046"/>
                  </a:lnTo>
                  <a:lnTo>
                    <a:pt x="33079" y="81"/>
                  </a:lnTo>
                  <a:lnTo>
                    <a:pt x="20290" y="9547"/>
                  </a:lnTo>
                  <a:lnTo>
                    <a:pt x="7375"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59" name="Google Shape;459;p27"/>
            <p:cNvSpPr/>
            <p:nvPr/>
          </p:nvSpPr>
          <p:spPr>
            <a:xfrm>
              <a:off x="5436550" y="382850"/>
              <a:ext cx="1011350" cy="624100"/>
            </a:xfrm>
            <a:custGeom>
              <a:avLst/>
              <a:gdLst/>
              <a:ahLst/>
              <a:cxnLst/>
              <a:rect l="l" t="t" r="r" b="b"/>
              <a:pathLst>
                <a:path w="40454" h="24964" fill="none" extrusionOk="0">
                  <a:moveTo>
                    <a:pt x="40454" y="10046"/>
                  </a:moveTo>
                  <a:lnTo>
                    <a:pt x="33079" y="81"/>
                  </a:lnTo>
                  <a:lnTo>
                    <a:pt x="20290" y="9547"/>
                  </a:lnTo>
                  <a:lnTo>
                    <a:pt x="7375" y="0"/>
                  </a:lnTo>
                  <a:lnTo>
                    <a:pt x="1" y="9972"/>
                  </a:lnTo>
                  <a:lnTo>
                    <a:pt x="20297" y="24963"/>
                  </a:lnTo>
                  <a:lnTo>
                    <a:pt x="40454" y="10046"/>
                  </a:lnTo>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60" name="Google Shape;460;p27"/>
            <p:cNvSpPr/>
            <p:nvPr/>
          </p:nvSpPr>
          <p:spPr>
            <a:xfrm>
              <a:off x="6447875" y="633975"/>
              <a:ext cx="25" cy="25"/>
            </a:xfrm>
            <a:custGeom>
              <a:avLst/>
              <a:gdLst/>
              <a:ahLst/>
              <a:cxnLst/>
              <a:rect l="l" t="t" r="r" b="b"/>
              <a:pathLst>
                <a:path w="1" h="1" fill="none" extrusionOk="0">
                  <a:moveTo>
                    <a:pt x="1" y="1"/>
                  </a:moveTo>
                  <a:lnTo>
                    <a:pt x="1" y="1"/>
                  </a:lnTo>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grpSp>
        <p:nvGrpSpPr>
          <p:cNvPr id="461" name="Google Shape;461;p27"/>
          <p:cNvGrpSpPr/>
          <p:nvPr/>
        </p:nvGrpSpPr>
        <p:grpSpPr>
          <a:xfrm>
            <a:off x="3160835" y="1307430"/>
            <a:ext cx="298980" cy="381381"/>
            <a:chOff x="1756550" y="238125"/>
            <a:chExt cx="4106875" cy="5238750"/>
          </a:xfrm>
        </p:grpSpPr>
        <p:sp>
          <p:nvSpPr>
            <p:cNvPr id="462" name="Google Shape;462;p27"/>
            <p:cNvSpPr/>
            <p:nvPr/>
          </p:nvSpPr>
          <p:spPr>
            <a:xfrm>
              <a:off x="1756550" y="238125"/>
              <a:ext cx="4106875" cy="5238750"/>
            </a:xfrm>
            <a:custGeom>
              <a:avLst/>
              <a:gdLst/>
              <a:ahLst/>
              <a:cxnLst/>
              <a:rect l="l" t="t" r="r" b="b"/>
              <a:pathLst>
                <a:path w="164275" h="209550" extrusionOk="0">
                  <a:moveTo>
                    <a:pt x="82138" y="12315"/>
                  </a:moveTo>
                  <a:lnTo>
                    <a:pt x="83038" y="12322"/>
                  </a:lnTo>
                  <a:lnTo>
                    <a:pt x="83938" y="12337"/>
                  </a:lnTo>
                  <a:lnTo>
                    <a:pt x="84831" y="12366"/>
                  </a:lnTo>
                  <a:lnTo>
                    <a:pt x="85723" y="12411"/>
                  </a:lnTo>
                  <a:lnTo>
                    <a:pt x="86616" y="12455"/>
                  </a:lnTo>
                  <a:lnTo>
                    <a:pt x="87502" y="12521"/>
                  </a:lnTo>
                  <a:lnTo>
                    <a:pt x="88387" y="12595"/>
                  </a:lnTo>
                  <a:lnTo>
                    <a:pt x="89265" y="12676"/>
                  </a:lnTo>
                  <a:lnTo>
                    <a:pt x="90143" y="12772"/>
                  </a:lnTo>
                  <a:lnTo>
                    <a:pt x="91021" y="12876"/>
                  </a:lnTo>
                  <a:lnTo>
                    <a:pt x="91892" y="12994"/>
                  </a:lnTo>
                  <a:lnTo>
                    <a:pt x="92755" y="13119"/>
                  </a:lnTo>
                  <a:lnTo>
                    <a:pt x="93618" y="13259"/>
                  </a:lnTo>
                  <a:lnTo>
                    <a:pt x="94482" y="13407"/>
                  </a:lnTo>
                  <a:lnTo>
                    <a:pt x="95338" y="13569"/>
                  </a:lnTo>
                  <a:lnTo>
                    <a:pt x="96194" y="13739"/>
                  </a:lnTo>
                  <a:lnTo>
                    <a:pt x="97042" y="13916"/>
                  </a:lnTo>
                  <a:lnTo>
                    <a:pt x="97891" y="14108"/>
                  </a:lnTo>
                  <a:lnTo>
                    <a:pt x="98732" y="14307"/>
                  </a:lnTo>
                  <a:lnTo>
                    <a:pt x="99566" y="14521"/>
                  </a:lnTo>
                  <a:lnTo>
                    <a:pt x="100399" y="14742"/>
                  </a:lnTo>
                  <a:lnTo>
                    <a:pt x="101233" y="14971"/>
                  </a:lnTo>
                  <a:lnTo>
                    <a:pt x="102059" y="15207"/>
                  </a:lnTo>
                  <a:lnTo>
                    <a:pt x="102878" y="15458"/>
                  </a:lnTo>
                  <a:lnTo>
                    <a:pt x="103697" y="15724"/>
                  </a:lnTo>
                  <a:lnTo>
                    <a:pt x="104509" y="15989"/>
                  </a:lnTo>
                  <a:lnTo>
                    <a:pt x="105313" y="16270"/>
                  </a:lnTo>
                  <a:lnTo>
                    <a:pt x="106118" y="16557"/>
                  </a:lnTo>
                  <a:lnTo>
                    <a:pt x="106922" y="16860"/>
                  </a:lnTo>
                  <a:lnTo>
                    <a:pt x="107719" y="17170"/>
                  </a:lnTo>
                  <a:lnTo>
                    <a:pt x="108508" y="17487"/>
                  </a:lnTo>
                  <a:lnTo>
                    <a:pt x="109290" y="17812"/>
                  </a:lnTo>
                  <a:lnTo>
                    <a:pt x="110073" y="18151"/>
                  </a:lnTo>
                  <a:lnTo>
                    <a:pt x="110847" y="18491"/>
                  </a:lnTo>
                  <a:lnTo>
                    <a:pt x="111615" y="18852"/>
                  </a:lnTo>
                  <a:lnTo>
                    <a:pt x="112382" y="19214"/>
                  </a:lnTo>
                  <a:lnTo>
                    <a:pt x="113142" y="19583"/>
                  </a:lnTo>
                  <a:lnTo>
                    <a:pt x="113902" y="19966"/>
                  </a:lnTo>
                  <a:lnTo>
                    <a:pt x="114647" y="20357"/>
                  </a:lnTo>
                  <a:lnTo>
                    <a:pt x="115392" y="20756"/>
                  </a:lnTo>
                  <a:lnTo>
                    <a:pt x="116130" y="21162"/>
                  </a:lnTo>
                  <a:lnTo>
                    <a:pt x="116868" y="21582"/>
                  </a:lnTo>
                  <a:lnTo>
                    <a:pt x="117591" y="22003"/>
                  </a:lnTo>
                  <a:lnTo>
                    <a:pt x="118314" y="22438"/>
                  </a:lnTo>
                  <a:lnTo>
                    <a:pt x="119037" y="22881"/>
                  </a:lnTo>
                  <a:lnTo>
                    <a:pt x="119746" y="23331"/>
                  </a:lnTo>
                  <a:lnTo>
                    <a:pt x="120454" y="23788"/>
                  </a:lnTo>
                  <a:lnTo>
                    <a:pt x="121148" y="24261"/>
                  </a:lnTo>
                  <a:lnTo>
                    <a:pt x="121841" y="24733"/>
                  </a:lnTo>
                  <a:lnTo>
                    <a:pt x="122535" y="25212"/>
                  </a:lnTo>
                  <a:lnTo>
                    <a:pt x="123214" y="25707"/>
                  </a:lnTo>
                  <a:lnTo>
                    <a:pt x="123885" y="26209"/>
                  </a:lnTo>
                  <a:lnTo>
                    <a:pt x="124557" y="26710"/>
                  </a:lnTo>
                  <a:lnTo>
                    <a:pt x="125221" y="27227"/>
                  </a:lnTo>
                  <a:lnTo>
                    <a:pt x="125877" y="27751"/>
                  </a:lnTo>
                  <a:lnTo>
                    <a:pt x="126527" y="28282"/>
                  </a:lnTo>
                  <a:lnTo>
                    <a:pt x="127169" y="28821"/>
                  </a:lnTo>
                  <a:lnTo>
                    <a:pt x="127810" y="29367"/>
                  </a:lnTo>
                  <a:lnTo>
                    <a:pt x="128438" y="29920"/>
                  </a:lnTo>
                  <a:lnTo>
                    <a:pt x="129065" y="30481"/>
                  </a:lnTo>
                  <a:lnTo>
                    <a:pt x="129677" y="31041"/>
                  </a:lnTo>
                  <a:lnTo>
                    <a:pt x="130290" y="31617"/>
                  </a:lnTo>
                  <a:lnTo>
                    <a:pt x="130895" y="32200"/>
                  </a:lnTo>
                  <a:lnTo>
                    <a:pt x="131485" y="32790"/>
                  </a:lnTo>
                  <a:lnTo>
                    <a:pt x="132075" y="33388"/>
                  </a:lnTo>
                  <a:lnTo>
                    <a:pt x="132658" y="33993"/>
                  </a:lnTo>
                  <a:lnTo>
                    <a:pt x="133234" y="34598"/>
                  </a:lnTo>
                  <a:lnTo>
                    <a:pt x="133802" y="35218"/>
                  </a:lnTo>
                  <a:lnTo>
                    <a:pt x="134363" y="35837"/>
                  </a:lnTo>
                  <a:lnTo>
                    <a:pt x="134916" y="36472"/>
                  </a:lnTo>
                  <a:lnTo>
                    <a:pt x="135462" y="37107"/>
                  </a:lnTo>
                  <a:lnTo>
                    <a:pt x="136001" y="37749"/>
                  </a:lnTo>
                  <a:lnTo>
                    <a:pt x="136524" y="38405"/>
                  </a:lnTo>
                  <a:lnTo>
                    <a:pt x="137048" y="39055"/>
                  </a:lnTo>
                  <a:lnTo>
                    <a:pt x="137565" y="39719"/>
                  </a:lnTo>
                  <a:lnTo>
                    <a:pt x="138074" y="40390"/>
                  </a:lnTo>
                  <a:lnTo>
                    <a:pt x="138568" y="41069"/>
                  </a:lnTo>
                  <a:lnTo>
                    <a:pt x="139063" y="41748"/>
                  </a:lnTo>
                  <a:lnTo>
                    <a:pt x="139542" y="42434"/>
                  </a:lnTo>
                  <a:lnTo>
                    <a:pt x="140022" y="43127"/>
                  </a:lnTo>
                  <a:lnTo>
                    <a:pt x="140487" y="43828"/>
                  </a:lnTo>
                  <a:lnTo>
                    <a:pt x="140944" y="44537"/>
                  </a:lnTo>
                  <a:lnTo>
                    <a:pt x="141394" y="45245"/>
                  </a:lnTo>
                  <a:lnTo>
                    <a:pt x="141837" y="45961"/>
                  </a:lnTo>
                  <a:lnTo>
                    <a:pt x="142272" y="46684"/>
                  </a:lnTo>
                  <a:lnTo>
                    <a:pt x="142700" y="47414"/>
                  </a:lnTo>
                  <a:lnTo>
                    <a:pt x="143113" y="48145"/>
                  </a:lnTo>
                  <a:lnTo>
                    <a:pt x="143519" y="48883"/>
                  </a:lnTo>
                  <a:lnTo>
                    <a:pt x="143918" y="49628"/>
                  </a:lnTo>
                  <a:lnTo>
                    <a:pt x="144309" y="50381"/>
                  </a:lnTo>
                  <a:lnTo>
                    <a:pt x="144692" y="51133"/>
                  </a:lnTo>
                  <a:lnTo>
                    <a:pt x="145069" y="51893"/>
                  </a:lnTo>
                  <a:lnTo>
                    <a:pt x="145430" y="52661"/>
                  </a:lnTo>
                  <a:lnTo>
                    <a:pt x="145784" y="53435"/>
                  </a:lnTo>
                  <a:lnTo>
                    <a:pt x="146131" y="54210"/>
                  </a:lnTo>
                  <a:lnTo>
                    <a:pt x="146463" y="54985"/>
                  </a:lnTo>
                  <a:lnTo>
                    <a:pt x="146795" y="55774"/>
                  </a:lnTo>
                  <a:lnTo>
                    <a:pt x="147113" y="56564"/>
                  </a:lnTo>
                  <a:lnTo>
                    <a:pt x="147423" y="57361"/>
                  </a:lnTo>
                  <a:lnTo>
                    <a:pt x="147718" y="58158"/>
                  </a:lnTo>
                  <a:lnTo>
                    <a:pt x="148005" y="58962"/>
                  </a:lnTo>
                  <a:lnTo>
                    <a:pt x="148286" y="59773"/>
                  </a:lnTo>
                  <a:lnTo>
                    <a:pt x="148559" y="60585"/>
                  </a:lnTo>
                  <a:lnTo>
                    <a:pt x="148817" y="61397"/>
                  </a:lnTo>
                  <a:lnTo>
                    <a:pt x="149068" y="62223"/>
                  </a:lnTo>
                  <a:lnTo>
                    <a:pt x="149311" y="63049"/>
                  </a:lnTo>
                  <a:lnTo>
                    <a:pt x="149540" y="63876"/>
                  </a:lnTo>
                  <a:lnTo>
                    <a:pt x="149761" y="64710"/>
                  </a:lnTo>
                  <a:lnTo>
                    <a:pt x="149968" y="65551"/>
                  </a:lnTo>
                  <a:lnTo>
                    <a:pt x="150167" y="66392"/>
                  </a:lnTo>
                  <a:lnTo>
                    <a:pt x="150359" y="67240"/>
                  </a:lnTo>
                  <a:lnTo>
                    <a:pt x="150544" y="68089"/>
                  </a:lnTo>
                  <a:lnTo>
                    <a:pt x="150713" y="68938"/>
                  </a:lnTo>
                  <a:lnTo>
                    <a:pt x="150868" y="69793"/>
                  </a:lnTo>
                  <a:lnTo>
                    <a:pt x="151016" y="70657"/>
                  </a:lnTo>
                  <a:lnTo>
                    <a:pt x="151156" y="71520"/>
                  </a:lnTo>
                  <a:lnTo>
                    <a:pt x="151281" y="72391"/>
                  </a:lnTo>
                  <a:lnTo>
                    <a:pt x="151400" y="73261"/>
                  </a:lnTo>
                  <a:lnTo>
                    <a:pt x="151503" y="74132"/>
                  </a:lnTo>
                  <a:lnTo>
                    <a:pt x="151599" y="75010"/>
                  </a:lnTo>
                  <a:lnTo>
                    <a:pt x="151687" y="75895"/>
                  </a:lnTo>
                  <a:lnTo>
                    <a:pt x="151761" y="76774"/>
                  </a:lnTo>
                  <a:lnTo>
                    <a:pt x="151820" y="77666"/>
                  </a:lnTo>
                  <a:lnTo>
                    <a:pt x="151872" y="78552"/>
                  </a:lnTo>
                  <a:lnTo>
                    <a:pt x="151909" y="79445"/>
                  </a:lnTo>
                  <a:lnTo>
                    <a:pt x="151938" y="80345"/>
                  </a:lnTo>
                  <a:lnTo>
                    <a:pt x="151953" y="81238"/>
                  </a:lnTo>
                  <a:lnTo>
                    <a:pt x="151960" y="82138"/>
                  </a:lnTo>
                  <a:lnTo>
                    <a:pt x="151960" y="82684"/>
                  </a:lnTo>
                  <a:lnTo>
                    <a:pt x="151953" y="83222"/>
                  </a:lnTo>
                  <a:lnTo>
                    <a:pt x="151938" y="83768"/>
                  </a:lnTo>
                  <a:lnTo>
                    <a:pt x="151923" y="84314"/>
                  </a:lnTo>
                  <a:lnTo>
                    <a:pt x="151901" y="84853"/>
                  </a:lnTo>
                  <a:lnTo>
                    <a:pt x="151872" y="85399"/>
                  </a:lnTo>
                  <a:lnTo>
                    <a:pt x="151842" y="85945"/>
                  </a:lnTo>
                  <a:lnTo>
                    <a:pt x="151805" y="86491"/>
                  </a:lnTo>
                  <a:lnTo>
                    <a:pt x="151761" y="87030"/>
                  </a:lnTo>
                  <a:lnTo>
                    <a:pt x="151717" y="87576"/>
                  </a:lnTo>
                  <a:lnTo>
                    <a:pt x="151665" y="88122"/>
                  </a:lnTo>
                  <a:lnTo>
                    <a:pt x="151613" y="88668"/>
                  </a:lnTo>
                  <a:lnTo>
                    <a:pt x="151554" y="89214"/>
                  </a:lnTo>
                  <a:lnTo>
                    <a:pt x="151488" y="89767"/>
                  </a:lnTo>
                  <a:lnTo>
                    <a:pt x="151422" y="90313"/>
                  </a:lnTo>
                  <a:lnTo>
                    <a:pt x="151348" y="90859"/>
                  </a:lnTo>
                  <a:lnTo>
                    <a:pt x="151186" y="91951"/>
                  </a:lnTo>
                  <a:lnTo>
                    <a:pt x="151008" y="93051"/>
                  </a:lnTo>
                  <a:lnTo>
                    <a:pt x="150809" y="94150"/>
                  </a:lnTo>
                  <a:lnTo>
                    <a:pt x="150603" y="95242"/>
                  </a:lnTo>
                  <a:lnTo>
                    <a:pt x="150374" y="96341"/>
                  </a:lnTo>
                  <a:lnTo>
                    <a:pt x="150123" y="97441"/>
                  </a:lnTo>
                  <a:lnTo>
                    <a:pt x="149865" y="98540"/>
                  </a:lnTo>
                  <a:lnTo>
                    <a:pt x="149584" y="99640"/>
                  </a:lnTo>
                  <a:lnTo>
                    <a:pt x="149297" y="100739"/>
                  </a:lnTo>
                  <a:lnTo>
                    <a:pt x="148987" y="101831"/>
                  </a:lnTo>
                  <a:lnTo>
                    <a:pt x="148662" y="102930"/>
                  </a:lnTo>
                  <a:lnTo>
                    <a:pt x="148323" y="104030"/>
                  </a:lnTo>
                  <a:lnTo>
                    <a:pt x="147969" y="105129"/>
                  </a:lnTo>
                  <a:lnTo>
                    <a:pt x="147600" y="106221"/>
                  </a:lnTo>
                  <a:lnTo>
                    <a:pt x="147223" y="107321"/>
                  </a:lnTo>
                  <a:lnTo>
                    <a:pt x="146825" y="108413"/>
                  </a:lnTo>
                  <a:lnTo>
                    <a:pt x="146419" y="109512"/>
                  </a:lnTo>
                  <a:lnTo>
                    <a:pt x="145991" y="110604"/>
                  </a:lnTo>
                  <a:lnTo>
                    <a:pt x="145556" y="111696"/>
                  </a:lnTo>
                  <a:lnTo>
                    <a:pt x="145113" y="112781"/>
                  </a:lnTo>
                  <a:lnTo>
                    <a:pt x="144648" y="113873"/>
                  </a:lnTo>
                  <a:lnTo>
                    <a:pt x="144176" y="114957"/>
                  </a:lnTo>
                  <a:lnTo>
                    <a:pt x="143689" y="116042"/>
                  </a:lnTo>
                  <a:lnTo>
                    <a:pt x="143195" y="117127"/>
                  </a:lnTo>
                  <a:lnTo>
                    <a:pt x="142686" y="118211"/>
                  </a:lnTo>
                  <a:lnTo>
                    <a:pt x="142169" y="119289"/>
                  </a:lnTo>
                  <a:lnTo>
                    <a:pt x="141638" y="120366"/>
                  </a:lnTo>
                  <a:lnTo>
                    <a:pt x="141099" y="121443"/>
                  </a:lnTo>
                  <a:lnTo>
                    <a:pt x="140546" y="122513"/>
                  </a:lnTo>
                  <a:lnTo>
                    <a:pt x="139985" y="123583"/>
                  </a:lnTo>
                  <a:lnTo>
                    <a:pt x="139417" y="124653"/>
                  </a:lnTo>
                  <a:lnTo>
                    <a:pt x="138841" y="125715"/>
                  </a:lnTo>
                  <a:lnTo>
                    <a:pt x="138251" y="126770"/>
                  </a:lnTo>
                  <a:lnTo>
                    <a:pt x="137653" y="127833"/>
                  </a:lnTo>
                  <a:lnTo>
                    <a:pt x="137041" y="128888"/>
                  </a:lnTo>
                  <a:lnTo>
                    <a:pt x="136429" y="129936"/>
                  </a:lnTo>
                  <a:lnTo>
                    <a:pt x="135809" y="130984"/>
                  </a:lnTo>
                  <a:lnTo>
                    <a:pt x="135174" y="132031"/>
                  </a:lnTo>
                  <a:lnTo>
                    <a:pt x="134532" y="133072"/>
                  </a:lnTo>
                  <a:lnTo>
                    <a:pt x="133890" y="134105"/>
                  </a:lnTo>
                  <a:lnTo>
                    <a:pt x="133234" y="135138"/>
                  </a:lnTo>
                  <a:lnTo>
                    <a:pt x="132577" y="136163"/>
                  </a:lnTo>
                  <a:lnTo>
                    <a:pt x="131906" y="137189"/>
                  </a:lnTo>
                  <a:lnTo>
                    <a:pt x="131234" y="138207"/>
                  </a:lnTo>
                  <a:lnTo>
                    <a:pt x="130555" y="139225"/>
                  </a:lnTo>
                  <a:lnTo>
                    <a:pt x="129869" y="140236"/>
                  </a:lnTo>
                  <a:lnTo>
                    <a:pt x="129183" y="141240"/>
                  </a:lnTo>
                  <a:lnTo>
                    <a:pt x="128489" y="142243"/>
                  </a:lnTo>
                  <a:lnTo>
                    <a:pt x="127788" y="143239"/>
                  </a:lnTo>
                  <a:lnTo>
                    <a:pt x="127080" y="144228"/>
                  </a:lnTo>
                  <a:lnTo>
                    <a:pt x="126372" y="145217"/>
                  </a:lnTo>
                  <a:lnTo>
                    <a:pt x="125656" y="146191"/>
                  </a:lnTo>
                  <a:lnTo>
                    <a:pt x="124940" y="147165"/>
                  </a:lnTo>
                  <a:lnTo>
                    <a:pt x="124217" y="148139"/>
                  </a:lnTo>
                  <a:lnTo>
                    <a:pt x="123494" y="149098"/>
                  </a:lnTo>
                  <a:lnTo>
                    <a:pt x="122764" y="150057"/>
                  </a:lnTo>
                  <a:lnTo>
                    <a:pt x="122033" y="151009"/>
                  </a:lnTo>
                  <a:lnTo>
                    <a:pt x="121303" y="151953"/>
                  </a:lnTo>
                  <a:lnTo>
                    <a:pt x="120565" y="152890"/>
                  </a:lnTo>
                  <a:lnTo>
                    <a:pt x="119834" y="153827"/>
                  </a:lnTo>
                  <a:lnTo>
                    <a:pt x="119089" y="154750"/>
                  </a:lnTo>
                  <a:lnTo>
                    <a:pt x="118351" y="155672"/>
                  </a:lnTo>
                  <a:lnTo>
                    <a:pt x="117613" y="156587"/>
                  </a:lnTo>
                  <a:lnTo>
                    <a:pt x="116868" y="157495"/>
                  </a:lnTo>
                  <a:lnTo>
                    <a:pt x="116123" y="158387"/>
                  </a:lnTo>
                  <a:lnTo>
                    <a:pt x="115385" y="159280"/>
                  </a:lnTo>
                  <a:lnTo>
                    <a:pt x="114640" y="160166"/>
                  </a:lnTo>
                  <a:lnTo>
                    <a:pt x="113895" y="161044"/>
                  </a:lnTo>
                  <a:lnTo>
                    <a:pt x="113149" y="161914"/>
                  </a:lnTo>
                  <a:lnTo>
                    <a:pt x="112412" y="162778"/>
                  </a:lnTo>
                  <a:lnTo>
                    <a:pt x="110928" y="164475"/>
                  </a:lnTo>
                  <a:lnTo>
                    <a:pt x="109453" y="166150"/>
                  </a:lnTo>
                  <a:lnTo>
                    <a:pt x="107984" y="167780"/>
                  </a:lnTo>
                  <a:lnTo>
                    <a:pt x="106531" y="169389"/>
                  </a:lnTo>
                  <a:lnTo>
                    <a:pt x="105085" y="170953"/>
                  </a:lnTo>
                  <a:lnTo>
                    <a:pt x="103661" y="172488"/>
                  </a:lnTo>
                  <a:lnTo>
                    <a:pt x="102244" y="173978"/>
                  </a:lnTo>
                  <a:lnTo>
                    <a:pt x="100849" y="175439"/>
                  </a:lnTo>
                  <a:lnTo>
                    <a:pt x="99477" y="176856"/>
                  </a:lnTo>
                  <a:lnTo>
                    <a:pt x="98127" y="178236"/>
                  </a:lnTo>
                  <a:lnTo>
                    <a:pt x="96806" y="179571"/>
                  </a:lnTo>
                  <a:lnTo>
                    <a:pt x="95507" y="180862"/>
                  </a:lnTo>
                  <a:lnTo>
                    <a:pt x="94238" y="182117"/>
                  </a:lnTo>
                  <a:lnTo>
                    <a:pt x="93006" y="183327"/>
                  </a:lnTo>
                  <a:lnTo>
                    <a:pt x="91803" y="184493"/>
                  </a:lnTo>
                  <a:lnTo>
                    <a:pt x="90638" y="185607"/>
                  </a:lnTo>
                  <a:lnTo>
                    <a:pt x="89516" y="186684"/>
                  </a:lnTo>
                  <a:lnTo>
                    <a:pt x="88424" y="187702"/>
                  </a:lnTo>
                  <a:lnTo>
                    <a:pt x="87384" y="188676"/>
                  </a:lnTo>
                  <a:lnTo>
                    <a:pt x="86388" y="189606"/>
                  </a:lnTo>
                  <a:lnTo>
                    <a:pt x="85436" y="190477"/>
                  </a:lnTo>
                  <a:lnTo>
                    <a:pt x="84528" y="191303"/>
                  </a:lnTo>
                  <a:lnTo>
                    <a:pt x="83680" y="192070"/>
                  </a:lnTo>
                  <a:lnTo>
                    <a:pt x="82138" y="193443"/>
                  </a:lnTo>
                  <a:lnTo>
                    <a:pt x="80595" y="192070"/>
                  </a:lnTo>
                  <a:lnTo>
                    <a:pt x="79739" y="191303"/>
                  </a:lnTo>
                  <a:lnTo>
                    <a:pt x="78839" y="190477"/>
                  </a:lnTo>
                  <a:lnTo>
                    <a:pt x="77887" y="189606"/>
                  </a:lnTo>
                  <a:lnTo>
                    <a:pt x="76884" y="188684"/>
                  </a:lnTo>
                  <a:lnTo>
                    <a:pt x="75844" y="187710"/>
                  </a:lnTo>
                  <a:lnTo>
                    <a:pt x="74759" y="186684"/>
                  </a:lnTo>
                  <a:lnTo>
                    <a:pt x="73630" y="185614"/>
                  </a:lnTo>
                  <a:lnTo>
                    <a:pt x="72464" y="184500"/>
                  </a:lnTo>
                  <a:lnTo>
                    <a:pt x="71262" y="183334"/>
                  </a:lnTo>
                  <a:lnTo>
                    <a:pt x="70029" y="182124"/>
                  </a:lnTo>
                  <a:lnTo>
                    <a:pt x="68760" y="180877"/>
                  </a:lnTo>
                  <a:lnTo>
                    <a:pt x="67462" y="179578"/>
                  </a:lnTo>
                  <a:lnTo>
                    <a:pt x="66141" y="178243"/>
                  </a:lnTo>
                  <a:lnTo>
                    <a:pt x="64791" y="176863"/>
                  </a:lnTo>
                  <a:lnTo>
                    <a:pt x="63418" y="175446"/>
                  </a:lnTo>
                  <a:lnTo>
                    <a:pt x="62024" y="173993"/>
                  </a:lnTo>
                  <a:lnTo>
                    <a:pt x="60614" y="172495"/>
                  </a:lnTo>
                  <a:lnTo>
                    <a:pt x="59183" y="170968"/>
                  </a:lnTo>
                  <a:lnTo>
                    <a:pt x="57737" y="169403"/>
                  </a:lnTo>
                  <a:lnTo>
                    <a:pt x="56283" y="167802"/>
                  </a:lnTo>
                  <a:lnTo>
                    <a:pt x="54815" y="166164"/>
                  </a:lnTo>
                  <a:lnTo>
                    <a:pt x="53339" y="164497"/>
                  </a:lnTo>
                  <a:lnTo>
                    <a:pt x="51856" y="162792"/>
                  </a:lnTo>
                  <a:lnTo>
                    <a:pt x="51118" y="161936"/>
                  </a:lnTo>
                  <a:lnTo>
                    <a:pt x="50373" y="161066"/>
                  </a:lnTo>
                  <a:lnTo>
                    <a:pt x="49635" y="160188"/>
                  </a:lnTo>
                  <a:lnTo>
                    <a:pt x="48890" y="159302"/>
                  </a:lnTo>
                  <a:lnTo>
                    <a:pt x="48145" y="158409"/>
                  </a:lnTo>
                  <a:lnTo>
                    <a:pt x="47400" y="157509"/>
                  </a:lnTo>
                  <a:lnTo>
                    <a:pt x="46662" y="156609"/>
                  </a:lnTo>
                  <a:lnTo>
                    <a:pt x="45916" y="155694"/>
                  </a:lnTo>
                  <a:lnTo>
                    <a:pt x="45179" y="154772"/>
                  </a:lnTo>
                  <a:lnTo>
                    <a:pt x="44441" y="153850"/>
                  </a:lnTo>
                  <a:lnTo>
                    <a:pt x="43703" y="152912"/>
                  </a:lnTo>
                  <a:lnTo>
                    <a:pt x="42965" y="151975"/>
                  </a:lnTo>
                  <a:lnTo>
                    <a:pt x="42235" y="151031"/>
                  </a:lnTo>
                  <a:lnTo>
                    <a:pt x="41504" y="150079"/>
                  </a:lnTo>
                  <a:lnTo>
                    <a:pt x="40781" y="149127"/>
                  </a:lnTo>
                  <a:lnTo>
                    <a:pt x="40051" y="148161"/>
                  </a:lnTo>
                  <a:lnTo>
                    <a:pt x="39335" y="147194"/>
                  </a:lnTo>
                  <a:lnTo>
                    <a:pt x="38612" y="146220"/>
                  </a:lnTo>
                  <a:lnTo>
                    <a:pt x="37903" y="145239"/>
                  </a:lnTo>
                  <a:lnTo>
                    <a:pt x="37195" y="144250"/>
                  </a:lnTo>
                  <a:lnTo>
                    <a:pt x="36487" y="143261"/>
                  </a:lnTo>
                  <a:lnTo>
                    <a:pt x="35786" y="142265"/>
                  </a:lnTo>
                  <a:lnTo>
                    <a:pt x="35092" y="141269"/>
                  </a:lnTo>
                  <a:lnTo>
                    <a:pt x="34399" y="140258"/>
                  </a:lnTo>
                  <a:lnTo>
                    <a:pt x="33712" y="139247"/>
                  </a:lnTo>
                  <a:lnTo>
                    <a:pt x="33034" y="138237"/>
                  </a:lnTo>
                  <a:lnTo>
                    <a:pt x="32362" y="137218"/>
                  </a:lnTo>
                  <a:lnTo>
                    <a:pt x="31698" y="136193"/>
                  </a:lnTo>
                  <a:lnTo>
                    <a:pt x="31034" y="135160"/>
                  </a:lnTo>
                  <a:lnTo>
                    <a:pt x="30385" y="134134"/>
                  </a:lnTo>
                  <a:lnTo>
                    <a:pt x="29735" y="133094"/>
                  </a:lnTo>
                  <a:lnTo>
                    <a:pt x="29101" y="132053"/>
                  </a:lnTo>
                  <a:lnTo>
                    <a:pt x="28466" y="131013"/>
                  </a:lnTo>
                  <a:lnTo>
                    <a:pt x="27846" y="129965"/>
                  </a:lnTo>
                  <a:lnTo>
                    <a:pt x="27227" y="128910"/>
                  </a:lnTo>
                  <a:lnTo>
                    <a:pt x="26622" y="127855"/>
                  </a:lnTo>
                  <a:lnTo>
                    <a:pt x="26024" y="126800"/>
                  </a:lnTo>
                  <a:lnTo>
                    <a:pt x="25434" y="125737"/>
                  </a:lnTo>
                  <a:lnTo>
                    <a:pt x="24858" y="124675"/>
                  </a:lnTo>
                  <a:lnTo>
                    <a:pt x="24283" y="123605"/>
                  </a:lnTo>
                  <a:lnTo>
                    <a:pt x="23722" y="122535"/>
                  </a:lnTo>
                  <a:lnTo>
                    <a:pt x="23176" y="121465"/>
                  </a:lnTo>
                  <a:lnTo>
                    <a:pt x="22637" y="120388"/>
                  </a:lnTo>
                  <a:lnTo>
                    <a:pt x="22106" y="119311"/>
                  </a:lnTo>
                  <a:lnTo>
                    <a:pt x="21590" y="118233"/>
                  </a:lnTo>
                  <a:lnTo>
                    <a:pt x="21080" y="117156"/>
                  </a:lnTo>
                  <a:lnTo>
                    <a:pt x="20579" y="116072"/>
                  </a:lnTo>
                  <a:lnTo>
                    <a:pt x="20099" y="114979"/>
                  </a:lnTo>
                  <a:lnTo>
                    <a:pt x="19627" y="113895"/>
                  </a:lnTo>
                  <a:lnTo>
                    <a:pt x="19162" y="112810"/>
                  </a:lnTo>
                  <a:lnTo>
                    <a:pt x="18719" y="111718"/>
                  </a:lnTo>
                  <a:lnTo>
                    <a:pt x="18284" y="110626"/>
                  </a:lnTo>
                  <a:lnTo>
                    <a:pt x="17856" y="109534"/>
                  </a:lnTo>
                  <a:lnTo>
                    <a:pt x="17450" y="108435"/>
                  </a:lnTo>
                  <a:lnTo>
                    <a:pt x="17052" y="107343"/>
                  </a:lnTo>
                  <a:lnTo>
                    <a:pt x="16675" y="106243"/>
                  </a:lnTo>
                  <a:lnTo>
                    <a:pt x="16306" y="105144"/>
                  </a:lnTo>
                  <a:lnTo>
                    <a:pt x="15952" y="104052"/>
                  </a:lnTo>
                  <a:lnTo>
                    <a:pt x="15613" y="102953"/>
                  </a:lnTo>
                  <a:lnTo>
                    <a:pt x="15288" y="101853"/>
                  </a:lnTo>
                  <a:lnTo>
                    <a:pt x="14978" y="100754"/>
                  </a:lnTo>
                  <a:lnTo>
                    <a:pt x="14691" y="99654"/>
                  </a:lnTo>
                  <a:lnTo>
                    <a:pt x="14410" y="98555"/>
                  </a:lnTo>
                  <a:lnTo>
                    <a:pt x="14152" y="97456"/>
                  </a:lnTo>
                  <a:lnTo>
                    <a:pt x="13901" y="96356"/>
                  </a:lnTo>
                  <a:lnTo>
                    <a:pt x="13672" y="95257"/>
                  </a:lnTo>
                  <a:lnTo>
                    <a:pt x="13466" y="94157"/>
                  </a:lnTo>
                  <a:lnTo>
                    <a:pt x="13267" y="93058"/>
                  </a:lnTo>
                  <a:lnTo>
                    <a:pt x="13089" y="91966"/>
                  </a:lnTo>
                  <a:lnTo>
                    <a:pt x="12927" y="90866"/>
                  </a:lnTo>
                  <a:lnTo>
                    <a:pt x="12853" y="90320"/>
                  </a:lnTo>
                  <a:lnTo>
                    <a:pt x="12787" y="89774"/>
                  </a:lnTo>
                  <a:lnTo>
                    <a:pt x="12721" y="89221"/>
                  </a:lnTo>
                  <a:lnTo>
                    <a:pt x="12662" y="88675"/>
                  </a:lnTo>
                  <a:lnTo>
                    <a:pt x="12610" y="88129"/>
                  </a:lnTo>
                  <a:lnTo>
                    <a:pt x="12558" y="87583"/>
                  </a:lnTo>
                  <a:lnTo>
                    <a:pt x="12514" y="87037"/>
                  </a:lnTo>
                  <a:lnTo>
                    <a:pt x="12470" y="86491"/>
                  </a:lnTo>
                  <a:lnTo>
                    <a:pt x="12433" y="85945"/>
                  </a:lnTo>
                  <a:lnTo>
                    <a:pt x="12403" y="85399"/>
                  </a:lnTo>
                  <a:lnTo>
                    <a:pt x="12374" y="84860"/>
                  </a:lnTo>
                  <a:lnTo>
                    <a:pt x="12352" y="84314"/>
                  </a:lnTo>
                  <a:lnTo>
                    <a:pt x="12337" y="83768"/>
                  </a:lnTo>
                  <a:lnTo>
                    <a:pt x="12322" y="83230"/>
                  </a:lnTo>
                  <a:lnTo>
                    <a:pt x="12315" y="82684"/>
                  </a:lnTo>
                  <a:lnTo>
                    <a:pt x="12315" y="82138"/>
                  </a:lnTo>
                  <a:lnTo>
                    <a:pt x="12322" y="81238"/>
                  </a:lnTo>
                  <a:lnTo>
                    <a:pt x="12337" y="80345"/>
                  </a:lnTo>
                  <a:lnTo>
                    <a:pt x="12366" y="79445"/>
                  </a:lnTo>
                  <a:lnTo>
                    <a:pt x="12403" y="78552"/>
                  </a:lnTo>
                  <a:lnTo>
                    <a:pt x="12455" y="77666"/>
                  </a:lnTo>
                  <a:lnTo>
                    <a:pt x="12514" y="76774"/>
                  </a:lnTo>
                  <a:lnTo>
                    <a:pt x="12588" y="75895"/>
                  </a:lnTo>
                  <a:lnTo>
                    <a:pt x="12676" y="75010"/>
                  </a:lnTo>
                  <a:lnTo>
                    <a:pt x="12772" y="74132"/>
                  </a:lnTo>
                  <a:lnTo>
                    <a:pt x="12875" y="73261"/>
                  </a:lnTo>
                  <a:lnTo>
                    <a:pt x="12994" y="72391"/>
                  </a:lnTo>
                  <a:lnTo>
                    <a:pt x="13119" y="71520"/>
                  </a:lnTo>
                  <a:lnTo>
                    <a:pt x="13259" y="70657"/>
                  </a:lnTo>
                  <a:lnTo>
                    <a:pt x="13407" y="69793"/>
                  </a:lnTo>
                  <a:lnTo>
                    <a:pt x="13562" y="68938"/>
                  </a:lnTo>
                  <a:lnTo>
                    <a:pt x="13731" y="68089"/>
                  </a:lnTo>
                  <a:lnTo>
                    <a:pt x="13916" y="67240"/>
                  </a:lnTo>
                  <a:lnTo>
                    <a:pt x="14108" y="66392"/>
                  </a:lnTo>
                  <a:lnTo>
                    <a:pt x="14307" y="65551"/>
                  </a:lnTo>
                  <a:lnTo>
                    <a:pt x="14514" y="64710"/>
                  </a:lnTo>
                  <a:lnTo>
                    <a:pt x="14735" y="63876"/>
                  </a:lnTo>
                  <a:lnTo>
                    <a:pt x="14964" y="63049"/>
                  </a:lnTo>
                  <a:lnTo>
                    <a:pt x="15207" y="62223"/>
                  </a:lnTo>
                  <a:lnTo>
                    <a:pt x="15458" y="61397"/>
                  </a:lnTo>
                  <a:lnTo>
                    <a:pt x="15716" y="60585"/>
                  </a:lnTo>
                  <a:lnTo>
                    <a:pt x="15989" y="59773"/>
                  </a:lnTo>
                  <a:lnTo>
                    <a:pt x="16270" y="58962"/>
                  </a:lnTo>
                  <a:lnTo>
                    <a:pt x="16557" y="58158"/>
                  </a:lnTo>
                  <a:lnTo>
                    <a:pt x="16853" y="57361"/>
                  </a:lnTo>
                  <a:lnTo>
                    <a:pt x="17162" y="56564"/>
                  </a:lnTo>
                  <a:lnTo>
                    <a:pt x="17480" y="55774"/>
                  </a:lnTo>
                  <a:lnTo>
                    <a:pt x="17812" y="54985"/>
                  </a:lnTo>
                  <a:lnTo>
                    <a:pt x="18144" y="54210"/>
                  </a:lnTo>
                  <a:lnTo>
                    <a:pt x="18491" y="53435"/>
                  </a:lnTo>
                  <a:lnTo>
                    <a:pt x="18845" y="52661"/>
                  </a:lnTo>
                  <a:lnTo>
                    <a:pt x="19206" y="51893"/>
                  </a:lnTo>
                  <a:lnTo>
                    <a:pt x="19583" y="51133"/>
                  </a:lnTo>
                  <a:lnTo>
                    <a:pt x="19966" y="50381"/>
                  </a:lnTo>
                  <a:lnTo>
                    <a:pt x="20357" y="49628"/>
                  </a:lnTo>
                  <a:lnTo>
                    <a:pt x="20756" y="48883"/>
                  </a:lnTo>
                  <a:lnTo>
                    <a:pt x="21162" y="48145"/>
                  </a:lnTo>
                  <a:lnTo>
                    <a:pt x="21575" y="47414"/>
                  </a:lnTo>
                  <a:lnTo>
                    <a:pt x="22003" y="46684"/>
                  </a:lnTo>
                  <a:lnTo>
                    <a:pt x="22438" y="45961"/>
                  </a:lnTo>
                  <a:lnTo>
                    <a:pt x="22881" y="45245"/>
                  </a:lnTo>
                  <a:lnTo>
                    <a:pt x="23331" y="44537"/>
                  </a:lnTo>
                  <a:lnTo>
                    <a:pt x="23788" y="43828"/>
                  </a:lnTo>
                  <a:lnTo>
                    <a:pt x="24253" y="43127"/>
                  </a:lnTo>
                  <a:lnTo>
                    <a:pt x="24733" y="42434"/>
                  </a:lnTo>
                  <a:lnTo>
                    <a:pt x="25212" y="41748"/>
                  </a:lnTo>
                  <a:lnTo>
                    <a:pt x="25707" y="41069"/>
                  </a:lnTo>
                  <a:lnTo>
                    <a:pt x="26201" y="40390"/>
                  </a:lnTo>
                  <a:lnTo>
                    <a:pt x="26710" y="39719"/>
                  </a:lnTo>
                  <a:lnTo>
                    <a:pt x="27227" y="39055"/>
                  </a:lnTo>
                  <a:lnTo>
                    <a:pt x="27751" y="38405"/>
                  </a:lnTo>
                  <a:lnTo>
                    <a:pt x="28274" y="37749"/>
                  </a:lnTo>
                  <a:lnTo>
                    <a:pt x="28813" y="37107"/>
                  </a:lnTo>
                  <a:lnTo>
                    <a:pt x="29359" y="36472"/>
                  </a:lnTo>
                  <a:lnTo>
                    <a:pt x="29912" y="35837"/>
                  </a:lnTo>
                  <a:lnTo>
                    <a:pt x="30473" y="35218"/>
                  </a:lnTo>
                  <a:lnTo>
                    <a:pt x="31041" y="34598"/>
                  </a:lnTo>
                  <a:lnTo>
                    <a:pt x="31617" y="33993"/>
                  </a:lnTo>
                  <a:lnTo>
                    <a:pt x="32200" y="33388"/>
                  </a:lnTo>
                  <a:lnTo>
                    <a:pt x="32790" y="32790"/>
                  </a:lnTo>
                  <a:lnTo>
                    <a:pt x="33380" y="32200"/>
                  </a:lnTo>
                  <a:lnTo>
                    <a:pt x="33985" y="31617"/>
                  </a:lnTo>
                  <a:lnTo>
                    <a:pt x="34598" y="31041"/>
                  </a:lnTo>
                  <a:lnTo>
                    <a:pt x="35210" y="30481"/>
                  </a:lnTo>
                  <a:lnTo>
                    <a:pt x="35837" y="29920"/>
                  </a:lnTo>
                  <a:lnTo>
                    <a:pt x="36465" y="29367"/>
                  </a:lnTo>
                  <a:lnTo>
                    <a:pt x="37106" y="28821"/>
                  </a:lnTo>
                  <a:lnTo>
                    <a:pt x="37748" y="28282"/>
                  </a:lnTo>
                  <a:lnTo>
                    <a:pt x="38398" y="27751"/>
                  </a:lnTo>
                  <a:lnTo>
                    <a:pt x="39054" y="27227"/>
                  </a:lnTo>
                  <a:lnTo>
                    <a:pt x="39718" y="26710"/>
                  </a:lnTo>
                  <a:lnTo>
                    <a:pt x="40390" y="26209"/>
                  </a:lnTo>
                  <a:lnTo>
                    <a:pt x="41061" y="25707"/>
                  </a:lnTo>
                  <a:lnTo>
                    <a:pt x="41740" y="25212"/>
                  </a:lnTo>
                  <a:lnTo>
                    <a:pt x="42434" y="24733"/>
                  </a:lnTo>
                  <a:lnTo>
                    <a:pt x="43127" y="24261"/>
                  </a:lnTo>
                  <a:lnTo>
                    <a:pt x="43821" y="23788"/>
                  </a:lnTo>
                  <a:lnTo>
                    <a:pt x="44529" y="23331"/>
                  </a:lnTo>
                  <a:lnTo>
                    <a:pt x="45238" y="22881"/>
                  </a:lnTo>
                  <a:lnTo>
                    <a:pt x="45961" y="22438"/>
                  </a:lnTo>
                  <a:lnTo>
                    <a:pt x="46684" y="22003"/>
                  </a:lnTo>
                  <a:lnTo>
                    <a:pt x="47407" y="21582"/>
                  </a:lnTo>
                  <a:lnTo>
                    <a:pt x="48145" y="21162"/>
                  </a:lnTo>
                  <a:lnTo>
                    <a:pt x="48883" y="20756"/>
                  </a:lnTo>
                  <a:lnTo>
                    <a:pt x="49628" y="20357"/>
                  </a:lnTo>
                  <a:lnTo>
                    <a:pt x="50373" y="19966"/>
                  </a:lnTo>
                  <a:lnTo>
                    <a:pt x="51133" y="19583"/>
                  </a:lnTo>
                  <a:lnTo>
                    <a:pt x="51893" y="19214"/>
                  </a:lnTo>
                  <a:lnTo>
                    <a:pt x="52660" y="18852"/>
                  </a:lnTo>
                  <a:lnTo>
                    <a:pt x="53428" y="18491"/>
                  </a:lnTo>
                  <a:lnTo>
                    <a:pt x="54202" y="18151"/>
                  </a:lnTo>
                  <a:lnTo>
                    <a:pt x="54985" y="17812"/>
                  </a:lnTo>
                  <a:lnTo>
                    <a:pt x="55767" y="17487"/>
                  </a:lnTo>
                  <a:lnTo>
                    <a:pt x="56556" y="17170"/>
                  </a:lnTo>
                  <a:lnTo>
                    <a:pt x="57353" y="16860"/>
                  </a:lnTo>
                  <a:lnTo>
                    <a:pt x="58157" y="16557"/>
                  </a:lnTo>
                  <a:lnTo>
                    <a:pt x="58962" y="16270"/>
                  </a:lnTo>
                  <a:lnTo>
                    <a:pt x="59766" y="15989"/>
                  </a:lnTo>
                  <a:lnTo>
                    <a:pt x="60578" y="15724"/>
                  </a:lnTo>
                  <a:lnTo>
                    <a:pt x="61397" y="15458"/>
                  </a:lnTo>
                  <a:lnTo>
                    <a:pt x="62216" y="15207"/>
                  </a:lnTo>
                  <a:lnTo>
                    <a:pt x="63042" y="14971"/>
                  </a:lnTo>
                  <a:lnTo>
                    <a:pt x="63876" y="14742"/>
                  </a:lnTo>
                  <a:lnTo>
                    <a:pt x="64709" y="14521"/>
                  </a:lnTo>
                  <a:lnTo>
                    <a:pt x="65543" y="14307"/>
                  </a:lnTo>
                  <a:lnTo>
                    <a:pt x="66384" y="14108"/>
                  </a:lnTo>
                  <a:lnTo>
                    <a:pt x="67233" y="13916"/>
                  </a:lnTo>
                  <a:lnTo>
                    <a:pt x="68081" y="13739"/>
                  </a:lnTo>
                  <a:lnTo>
                    <a:pt x="68937" y="13569"/>
                  </a:lnTo>
                  <a:lnTo>
                    <a:pt x="69793" y="13407"/>
                  </a:lnTo>
                  <a:lnTo>
                    <a:pt x="70657" y="13259"/>
                  </a:lnTo>
                  <a:lnTo>
                    <a:pt x="71520" y="13119"/>
                  </a:lnTo>
                  <a:lnTo>
                    <a:pt x="72383" y="12994"/>
                  </a:lnTo>
                  <a:lnTo>
                    <a:pt x="73254" y="12876"/>
                  </a:lnTo>
                  <a:lnTo>
                    <a:pt x="74132" y="12772"/>
                  </a:lnTo>
                  <a:lnTo>
                    <a:pt x="75010" y="12676"/>
                  </a:lnTo>
                  <a:lnTo>
                    <a:pt x="75888" y="12595"/>
                  </a:lnTo>
                  <a:lnTo>
                    <a:pt x="76773" y="12521"/>
                  </a:lnTo>
                  <a:lnTo>
                    <a:pt x="77659" y="12455"/>
                  </a:lnTo>
                  <a:lnTo>
                    <a:pt x="78552" y="12411"/>
                  </a:lnTo>
                  <a:lnTo>
                    <a:pt x="79444" y="12366"/>
                  </a:lnTo>
                  <a:lnTo>
                    <a:pt x="80337" y="12337"/>
                  </a:lnTo>
                  <a:lnTo>
                    <a:pt x="81237" y="12322"/>
                  </a:lnTo>
                  <a:lnTo>
                    <a:pt x="82138" y="12315"/>
                  </a:lnTo>
                  <a:close/>
                  <a:moveTo>
                    <a:pt x="82138" y="0"/>
                  </a:moveTo>
                  <a:lnTo>
                    <a:pt x="81075" y="7"/>
                  </a:lnTo>
                  <a:lnTo>
                    <a:pt x="80020" y="30"/>
                  </a:lnTo>
                  <a:lnTo>
                    <a:pt x="78965" y="59"/>
                  </a:lnTo>
                  <a:lnTo>
                    <a:pt x="77917" y="111"/>
                  </a:lnTo>
                  <a:lnTo>
                    <a:pt x="76869" y="170"/>
                  </a:lnTo>
                  <a:lnTo>
                    <a:pt x="75829" y="243"/>
                  </a:lnTo>
                  <a:lnTo>
                    <a:pt x="74789" y="325"/>
                  </a:lnTo>
                  <a:lnTo>
                    <a:pt x="73748" y="428"/>
                  </a:lnTo>
                  <a:lnTo>
                    <a:pt x="72715" y="539"/>
                  </a:lnTo>
                  <a:lnTo>
                    <a:pt x="71690" y="664"/>
                  </a:lnTo>
                  <a:lnTo>
                    <a:pt x="70664" y="797"/>
                  </a:lnTo>
                  <a:lnTo>
                    <a:pt x="69646" y="952"/>
                  </a:lnTo>
                  <a:lnTo>
                    <a:pt x="68627" y="1114"/>
                  </a:lnTo>
                  <a:lnTo>
                    <a:pt x="67617" y="1284"/>
                  </a:lnTo>
                  <a:lnTo>
                    <a:pt x="66606" y="1476"/>
                  </a:lnTo>
                  <a:lnTo>
                    <a:pt x="65602" y="1675"/>
                  </a:lnTo>
                  <a:lnTo>
                    <a:pt x="64606" y="1882"/>
                  </a:lnTo>
                  <a:lnTo>
                    <a:pt x="63610" y="2110"/>
                  </a:lnTo>
                  <a:lnTo>
                    <a:pt x="62621" y="2346"/>
                  </a:lnTo>
                  <a:lnTo>
                    <a:pt x="61633" y="2590"/>
                  </a:lnTo>
                  <a:lnTo>
                    <a:pt x="60651" y="2848"/>
                  </a:lnTo>
                  <a:lnTo>
                    <a:pt x="59677" y="3121"/>
                  </a:lnTo>
                  <a:lnTo>
                    <a:pt x="58703" y="3401"/>
                  </a:lnTo>
                  <a:lnTo>
                    <a:pt x="57737" y="3697"/>
                  </a:lnTo>
                  <a:lnTo>
                    <a:pt x="56778" y="4007"/>
                  </a:lnTo>
                  <a:lnTo>
                    <a:pt x="55818" y="4324"/>
                  </a:lnTo>
                  <a:lnTo>
                    <a:pt x="54867" y="4648"/>
                  </a:lnTo>
                  <a:lnTo>
                    <a:pt x="53922" y="4995"/>
                  </a:lnTo>
                  <a:lnTo>
                    <a:pt x="52985" y="5342"/>
                  </a:lnTo>
                  <a:lnTo>
                    <a:pt x="52048" y="5704"/>
                  </a:lnTo>
                  <a:lnTo>
                    <a:pt x="51118" y="6080"/>
                  </a:lnTo>
                  <a:lnTo>
                    <a:pt x="50196" y="6464"/>
                  </a:lnTo>
                  <a:lnTo>
                    <a:pt x="49274" y="6862"/>
                  </a:lnTo>
                  <a:lnTo>
                    <a:pt x="48366" y="7268"/>
                  </a:lnTo>
                  <a:lnTo>
                    <a:pt x="47459" y="7681"/>
                  </a:lnTo>
                  <a:lnTo>
                    <a:pt x="46558" y="8109"/>
                  </a:lnTo>
                  <a:lnTo>
                    <a:pt x="45666" y="8552"/>
                  </a:lnTo>
                  <a:lnTo>
                    <a:pt x="44773" y="9002"/>
                  </a:lnTo>
                  <a:lnTo>
                    <a:pt x="43895" y="9459"/>
                  </a:lnTo>
                  <a:lnTo>
                    <a:pt x="43017" y="9931"/>
                  </a:lnTo>
                  <a:lnTo>
                    <a:pt x="42146" y="10411"/>
                  </a:lnTo>
                  <a:lnTo>
                    <a:pt x="41283" y="10898"/>
                  </a:lnTo>
                  <a:lnTo>
                    <a:pt x="40427" y="11400"/>
                  </a:lnTo>
                  <a:lnTo>
                    <a:pt x="39578" y="11909"/>
                  </a:lnTo>
                  <a:lnTo>
                    <a:pt x="38730" y="12425"/>
                  </a:lnTo>
                  <a:lnTo>
                    <a:pt x="37896" y="12957"/>
                  </a:lnTo>
                  <a:lnTo>
                    <a:pt x="37070" y="13495"/>
                  </a:lnTo>
                  <a:lnTo>
                    <a:pt x="36243" y="14049"/>
                  </a:lnTo>
                  <a:lnTo>
                    <a:pt x="35424" y="14609"/>
                  </a:lnTo>
                  <a:lnTo>
                    <a:pt x="34620" y="15178"/>
                  </a:lnTo>
                  <a:lnTo>
                    <a:pt x="33816" y="15753"/>
                  </a:lnTo>
                  <a:lnTo>
                    <a:pt x="33019" y="16336"/>
                  </a:lnTo>
                  <a:lnTo>
                    <a:pt x="32237" y="16934"/>
                  </a:lnTo>
                  <a:lnTo>
                    <a:pt x="31455" y="17539"/>
                  </a:lnTo>
                  <a:lnTo>
                    <a:pt x="30680" y="18159"/>
                  </a:lnTo>
                  <a:lnTo>
                    <a:pt x="29920" y="18778"/>
                  </a:lnTo>
                  <a:lnTo>
                    <a:pt x="29160" y="19413"/>
                  </a:lnTo>
                  <a:lnTo>
                    <a:pt x="28415" y="20055"/>
                  </a:lnTo>
                  <a:lnTo>
                    <a:pt x="27669" y="20704"/>
                  </a:lnTo>
                  <a:lnTo>
                    <a:pt x="26939" y="21361"/>
                  </a:lnTo>
                  <a:lnTo>
                    <a:pt x="26208" y="22032"/>
                  </a:lnTo>
                  <a:lnTo>
                    <a:pt x="25493" y="22711"/>
                  </a:lnTo>
                  <a:lnTo>
                    <a:pt x="24784" y="23390"/>
                  </a:lnTo>
                  <a:lnTo>
                    <a:pt x="24083" y="24083"/>
                  </a:lnTo>
                  <a:lnTo>
                    <a:pt x="23390" y="24784"/>
                  </a:lnTo>
                  <a:lnTo>
                    <a:pt x="22704" y="25493"/>
                  </a:lnTo>
                  <a:lnTo>
                    <a:pt x="22025" y="26216"/>
                  </a:lnTo>
                  <a:lnTo>
                    <a:pt x="21361" y="26939"/>
                  </a:lnTo>
                  <a:lnTo>
                    <a:pt x="20704" y="27677"/>
                  </a:lnTo>
                  <a:lnTo>
                    <a:pt x="20055" y="28415"/>
                  </a:lnTo>
                  <a:lnTo>
                    <a:pt x="19413" y="29167"/>
                  </a:lnTo>
                  <a:lnTo>
                    <a:pt x="18778" y="29920"/>
                  </a:lnTo>
                  <a:lnTo>
                    <a:pt x="18151" y="30687"/>
                  </a:lnTo>
                  <a:lnTo>
                    <a:pt x="17539" y="31462"/>
                  </a:lnTo>
                  <a:lnTo>
                    <a:pt x="16934" y="32237"/>
                  </a:lnTo>
                  <a:lnTo>
                    <a:pt x="16336" y="33026"/>
                  </a:lnTo>
                  <a:lnTo>
                    <a:pt x="15746" y="33823"/>
                  </a:lnTo>
                  <a:lnTo>
                    <a:pt x="15170" y="34620"/>
                  </a:lnTo>
                  <a:lnTo>
                    <a:pt x="14602" y="35432"/>
                  </a:lnTo>
                  <a:lnTo>
                    <a:pt x="14041" y="36243"/>
                  </a:lnTo>
                  <a:lnTo>
                    <a:pt x="13495" y="37070"/>
                  </a:lnTo>
                  <a:lnTo>
                    <a:pt x="12957" y="37896"/>
                  </a:lnTo>
                  <a:lnTo>
                    <a:pt x="12425" y="38737"/>
                  </a:lnTo>
                  <a:lnTo>
                    <a:pt x="11909" y="39578"/>
                  </a:lnTo>
                  <a:lnTo>
                    <a:pt x="11392" y="40427"/>
                  </a:lnTo>
                  <a:lnTo>
                    <a:pt x="10898" y="41290"/>
                  </a:lnTo>
                  <a:lnTo>
                    <a:pt x="10404" y="42153"/>
                  </a:lnTo>
                  <a:lnTo>
                    <a:pt x="9924" y="43017"/>
                  </a:lnTo>
                  <a:lnTo>
                    <a:pt x="9459" y="43895"/>
                  </a:lnTo>
                  <a:lnTo>
                    <a:pt x="8994" y="44780"/>
                  </a:lnTo>
                  <a:lnTo>
                    <a:pt x="8544" y="45666"/>
                  </a:lnTo>
                  <a:lnTo>
                    <a:pt x="8109" y="46558"/>
                  </a:lnTo>
                  <a:lnTo>
                    <a:pt x="7681" y="47459"/>
                  </a:lnTo>
                  <a:lnTo>
                    <a:pt x="7260" y="48366"/>
                  </a:lnTo>
                  <a:lnTo>
                    <a:pt x="6855" y="49281"/>
                  </a:lnTo>
                  <a:lnTo>
                    <a:pt x="6464" y="50196"/>
                  </a:lnTo>
                  <a:lnTo>
                    <a:pt x="6080" y="51118"/>
                  </a:lnTo>
                  <a:lnTo>
                    <a:pt x="5704" y="52048"/>
                  </a:lnTo>
                  <a:lnTo>
                    <a:pt x="5342" y="52985"/>
                  </a:lnTo>
                  <a:lnTo>
                    <a:pt x="4988" y="53930"/>
                  </a:lnTo>
                  <a:lnTo>
                    <a:pt x="4648" y="54874"/>
                  </a:lnTo>
                  <a:lnTo>
                    <a:pt x="4316" y="55826"/>
                  </a:lnTo>
                  <a:lnTo>
                    <a:pt x="3999" y="56778"/>
                  </a:lnTo>
                  <a:lnTo>
                    <a:pt x="3697" y="57744"/>
                  </a:lnTo>
                  <a:lnTo>
                    <a:pt x="3401" y="58711"/>
                  </a:lnTo>
                  <a:lnTo>
                    <a:pt x="3121" y="59677"/>
                  </a:lnTo>
                  <a:lnTo>
                    <a:pt x="2848" y="60659"/>
                  </a:lnTo>
                  <a:lnTo>
                    <a:pt x="2590" y="61640"/>
                  </a:lnTo>
                  <a:lnTo>
                    <a:pt x="2339" y="62622"/>
                  </a:lnTo>
                  <a:lnTo>
                    <a:pt x="2103" y="63610"/>
                  </a:lnTo>
                  <a:lnTo>
                    <a:pt x="1882" y="64606"/>
                  </a:lnTo>
                  <a:lnTo>
                    <a:pt x="1668" y="65610"/>
                  </a:lnTo>
                  <a:lnTo>
                    <a:pt x="1468" y="66613"/>
                  </a:lnTo>
                  <a:lnTo>
                    <a:pt x="1284" y="67617"/>
                  </a:lnTo>
                  <a:lnTo>
                    <a:pt x="1107" y="68635"/>
                  </a:lnTo>
                  <a:lnTo>
                    <a:pt x="944" y="69646"/>
                  </a:lnTo>
                  <a:lnTo>
                    <a:pt x="797" y="70671"/>
                  </a:lnTo>
                  <a:lnTo>
                    <a:pt x="657" y="71697"/>
                  </a:lnTo>
                  <a:lnTo>
                    <a:pt x="531" y="72723"/>
                  </a:lnTo>
                  <a:lnTo>
                    <a:pt x="421" y="73756"/>
                  </a:lnTo>
                  <a:lnTo>
                    <a:pt x="325" y="74789"/>
                  </a:lnTo>
                  <a:lnTo>
                    <a:pt x="236" y="75829"/>
                  </a:lnTo>
                  <a:lnTo>
                    <a:pt x="162" y="76877"/>
                  </a:lnTo>
                  <a:lnTo>
                    <a:pt x="103" y="77917"/>
                  </a:lnTo>
                  <a:lnTo>
                    <a:pt x="59" y="78972"/>
                  </a:lnTo>
                  <a:lnTo>
                    <a:pt x="22" y="80027"/>
                  </a:lnTo>
                  <a:lnTo>
                    <a:pt x="0" y="81083"/>
                  </a:lnTo>
                  <a:lnTo>
                    <a:pt x="0" y="82138"/>
                  </a:lnTo>
                  <a:lnTo>
                    <a:pt x="0" y="82794"/>
                  </a:lnTo>
                  <a:lnTo>
                    <a:pt x="7" y="83458"/>
                  </a:lnTo>
                  <a:lnTo>
                    <a:pt x="22" y="84115"/>
                  </a:lnTo>
                  <a:lnTo>
                    <a:pt x="44" y="84779"/>
                  </a:lnTo>
                  <a:lnTo>
                    <a:pt x="74" y="85443"/>
                  </a:lnTo>
                  <a:lnTo>
                    <a:pt x="111" y="86115"/>
                  </a:lnTo>
                  <a:lnTo>
                    <a:pt x="148" y="86779"/>
                  </a:lnTo>
                  <a:lnTo>
                    <a:pt x="192" y="87450"/>
                  </a:lnTo>
                  <a:lnTo>
                    <a:pt x="243" y="88122"/>
                  </a:lnTo>
                  <a:lnTo>
                    <a:pt x="303" y="88801"/>
                  </a:lnTo>
                  <a:lnTo>
                    <a:pt x="369" y="89472"/>
                  </a:lnTo>
                  <a:lnTo>
                    <a:pt x="443" y="90151"/>
                  </a:lnTo>
                  <a:lnTo>
                    <a:pt x="516" y="90830"/>
                  </a:lnTo>
                  <a:lnTo>
                    <a:pt x="605" y="91516"/>
                  </a:lnTo>
                  <a:lnTo>
                    <a:pt x="694" y="92195"/>
                  </a:lnTo>
                  <a:lnTo>
                    <a:pt x="790" y="92881"/>
                  </a:lnTo>
                  <a:lnTo>
                    <a:pt x="885" y="93567"/>
                  </a:lnTo>
                  <a:lnTo>
                    <a:pt x="996" y="94253"/>
                  </a:lnTo>
                  <a:lnTo>
                    <a:pt x="1107" y="94947"/>
                  </a:lnTo>
                  <a:lnTo>
                    <a:pt x="1232" y="95640"/>
                  </a:lnTo>
                  <a:lnTo>
                    <a:pt x="1358" y="96334"/>
                  </a:lnTo>
                  <a:lnTo>
                    <a:pt x="1490" y="97028"/>
                  </a:lnTo>
                  <a:lnTo>
                    <a:pt x="1631" y="97729"/>
                  </a:lnTo>
                  <a:lnTo>
                    <a:pt x="1771" y="98422"/>
                  </a:lnTo>
                  <a:lnTo>
                    <a:pt x="1926" y="99123"/>
                  </a:lnTo>
                  <a:lnTo>
                    <a:pt x="2081" y="99831"/>
                  </a:lnTo>
                  <a:lnTo>
                    <a:pt x="2243" y="100532"/>
                  </a:lnTo>
                  <a:lnTo>
                    <a:pt x="2413" y="101241"/>
                  </a:lnTo>
                  <a:lnTo>
                    <a:pt x="2590" y="101942"/>
                  </a:lnTo>
                  <a:lnTo>
                    <a:pt x="2767" y="102657"/>
                  </a:lnTo>
                  <a:lnTo>
                    <a:pt x="2959" y="103366"/>
                  </a:lnTo>
                  <a:lnTo>
                    <a:pt x="3151" y="104074"/>
                  </a:lnTo>
                  <a:lnTo>
                    <a:pt x="3350" y="104790"/>
                  </a:lnTo>
                  <a:lnTo>
                    <a:pt x="3556" y="105505"/>
                  </a:lnTo>
                  <a:lnTo>
                    <a:pt x="3763" y="106221"/>
                  </a:lnTo>
                  <a:lnTo>
                    <a:pt x="3984" y="106944"/>
                  </a:lnTo>
                  <a:lnTo>
                    <a:pt x="4206" y="107660"/>
                  </a:lnTo>
                  <a:lnTo>
                    <a:pt x="4442" y="108383"/>
                  </a:lnTo>
                  <a:lnTo>
                    <a:pt x="4678" y="109106"/>
                  </a:lnTo>
                  <a:lnTo>
                    <a:pt x="4914" y="109837"/>
                  </a:lnTo>
                  <a:lnTo>
                    <a:pt x="5165" y="110560"/>
                  </a:lnTo>
                  <a:lnTo>
                    <a:pt x="5416" y="111290"/>
                  </a:lnTo>
                  <a:lnTo>
                    <a:pt x="5681" y="112021"/>
                  </a:lnTo>
                  <a:lnTo>
                    <a:pt x="5947" y="112751"/>
                  </a:lnTo>
                  <a:lnTo>
                    <a:pt x="6220" y="113482"/>
                  </a:lnTo>
                  <a:lnTo>
                    <a:pt x="6500" y="114220"/>
                  </a:lnTo>
                  <a:lnTo>
                    <a:pt x="6781" y="114950"/>
                  </a:lnTo>
                  <a:lnTo>
                    <a:pt x="7076" y="115688"/>
                  </a:lnTo>
                  <a:lnTo>
                    <a:pt x="7371" y="116426"/>
                  </a:lnTo>
                  <a:lnTo>
                    <a:pt x="7674" y="117171"/>
                  </a:lnTo>
                  <a:lnTo>
                    <a:pt x="7984" y="117909"/>
                  </a:lnTo>
                  <a:lnTo>
                    <a:pt x="8293" y="118654"/>
                  </a:lnTo>
                  <a:lnTo>
                    <a:pt x="8618" y="119399"/>
                  </a:lnTo>
                  <a:lnTo>
                    <a:pt x="8943" y="120144"/>
                  </a:lnTo>
                  <a:lnTo>
                    <a:pt x="9275" y="120890"/>
                  </a:lnTo>
                  <a:lnTo>
                    <a:pt x="9614" y="121642"/>
                  </a:lnTo>
                  <a:lnTo>
                    <a:pt x="9961" y="122388"/>
                  </a:lnTo>
                  <a:lnTo>
                    <a:pt x="10315" y="123140"/>
                  </a:lnTo>
                  <a:lnTo>
                    <a:pt x="10669" y="123893"/>
                  </a:lnTo>
                  <a:lnTo>
                    <a:pt x="11031" y="124653"/>
                  </a:lnTo>
                  <a:lnTo>
                    <a:pt x="11407" y="125405"/>
                  </a:lnTo>
                  <a:lnTo>
                    <a:pt x="11776" y="126165"/>
                  </a:lnTo>
                  <a:lnTo>
                    <a:pt x="12160" y="126918"/>
                  </a:lnTo>
                  <a:lnTo>
                    <a:pt x="12551" y="127678"/>
                  </a:lnTo>
                  <a:lnTo>
                    <a:pt x="13163" y="128873"/>
                  </a:lnTo>
                  <a:lnTo>
                    <a:pt x="13798" y="130061"/>
                  </a:lnTo>
                  <a:lnTo>
                    <a:pt x="14447" y="131264"/>
                  </a:lnTo>
                  <a:lnTo>
                    <a:pt x="15104" y="132459"/>
                  </a:lnTo>
                  <a:lnTo>
                    <a:pt x="15783" y="133669"/>
                  </a:lnTo>
                  <a:lnTo>
                    <a:pt x="16476" y="134872"/>
                  </a:lnTo>
                  <a:lnTo>
                    <a:pt x="17185" y="136082"/>
                  </a:lnTo>
                  <a:lnTo>
                    <a:pt x="17900" y="137300"/>
                  </a:lnTo>
                  <a:lnTo>
                    <a:pt x="18638" y="138517"/>
                  </a:lnTo>
                  <a:lnTo>
                    <a:pt x="19383" y="139734"/>
                  </a:lnTo>
                  <a:lnTo>
                    <a:pt x="20151" y="140959"/>
                  </a:lnTo>
                  <a:lnTo>
                    <a:pt x="20925" y="142184"/>
                  </a:lnTo>
                  <a:lnTo>
                    <a:pt x="21722" y="143409"/>
                  </a:lnTo>
                  <a:lnTo>
                    <a:pt x="22527" y="144641"/>
                  </a:lnTo>
                  <a:lnTo>
                    <a:pt x="23346" y="145881"/>
                  </a:lnTo>
                  <a:lnTo>
                    <a:pt x="24179" y="147113"/>
                  </a:lnTo>
                  <a:lnTo>
                    <a:pt x="25028" y="148353"/>
                  </a:lnTo>
                  <a:lnTo>
                    <a:pt x="25891" y="149592"/>
                  </a:lnTo>
                  <a:lnTo>
                    <a:pt x="26769" y="150839"/>
                  </a:lnTo>
                  <a:lnTo>
                    <a:pt x="27662" y="152086"/>
                  </a:lnTo>
                  <a:lnTo>
                    <a:pt x="28562" y="153333"/>
                  </a:lnTo>
                  <a:lnTo>
                    <a:pt x="29485" y="154587"/>
                  </a:lnTo>
                  <a:lnTo>
                    <a:pt x="30414" y="155834"/>
                  </a:lnTo>
                  <a:lnTo>
                    <a:pt x="31359" y="157096"/>
                  </a:lnTo>
                  <a:lnTo>
                    <a:pt x="32325" y="158350"/>
                  </a:lnTo>
                  <a:lnTo>
                    <a:pt x="33292" y="159612"/>
                  </a:lnTo>
                  <a:lnTo>
                    <a:pt x="34281" y="160874"/>
                  </a:lnTo>
                  <a:lnTo>
                    <a:pt x="35284" y="162136"/>
                  </a:lnTo>
                  <a:lnTo>
                    <a:pt x="36295" y="163397"/>
                  </a:lnTo>
                  <a:lnTo>
                    <a:pt x="37328" y="164666"/>
                  </a:lnTo>
                  <a:lnTo>
                    <a:pt x="38368" y="165928"/>
                  </a:lnTo>
                  <a:lnTo>
                    <a:pt x="39423" y="167197"/>
                  </a:lnTo>
                  <a:lnTo>
                    <a:pt x="40316" y="168267"/>
                  </a:lnTo>
                  <a:lnTo>
                    <a:pt x="41216" y="169330"/>
                  </a:lnTo>
                  <a:lnTo>
                    <a:pt x="42109" y="170370"/>
                  </a:lnTo>
                  <a:lnTo>
                    <a:pt x="43002" y="171410"/>
                  </a:lnTo>
                  <a:lnTo>
                    <a:pt x="43895" y="172429"/>
                  </a:lnTo>
                  <a:lnTo>
                    <a:pt x="44788" y="173447"/>
                  </a:lnTo>
                  <a:lnTo>
                    <a:pt x="45673" y="174443"/>
                  </a:lnTo>
                  <a:lnTo>
                    <a:pt x="46551" y="175432"/>
                  </a:lnTo>
                  <a:lnTo>
                    <a:pt x="47429" y="176406"/>
                  </a:lnTo>
                  <a:lnTo>
                    <a:pt x="48307" y="177372"/>
                  </a:lnTo>
                  <a:lnTo>
                    <a:pt x="49178" y="178324"/>
                  </a:lnTo>
                  <a:lnTo>
                    <a:pt x="50041" y="179261"/>
                  </a:lnTo>
                  <a:lnTo>
                    <a:pt x="50904" y="180191"/>
                  </a:lnTo>
                  <a:lnTo>
                    <a:pt x="51760" y="181106"/>
                  </a:lnTo>
                  <a:lnTo>
                    <a:pt x="52609" y="182006"/>
                  </a:lnTo>
                  <a:lnTo>
                    <a:pt x="53450" y="182891"/>
                  </a:lnTo>
                  <a:lnTo>
                    <a:pt x="55110" y="184618"/>
                  </a:lnTo>
                  <a:lnTo>
                    <a:pt x="56748" y="186300"/>
                  </a:lnTo>
                  <a:lnTo>
                    <a:pt x="58342" y="187916"/>
                  </a:lnTo>
                  <a:lnTo>
                    <a:pt x="59906" y="189480"/>
                  </a:lnTo>
                  <a:lnTo>
                    <a:pt x="61426" y="190978"/>
                  </a:lnTo>
                  <a:lnTo>
                    <a:pt x="62902" y="192424"/>
                  </a:lnTo>
                  <a:lnTo>
                    <a:pt x="64326" y="193804"/>
                  </a:lnTo>
                  <a:lnTo>
                    <a:pt x="65706" y="195118"/>
                  </a:lnTo>
                  <a:lnTo>
                    <a:pt x="67034" y="196365"/>
                  </a:lnTo>
                  <a:lnTo>
                    <a:pt x="68295" y="197553"/>
                  </a:lnTo>
                  <a:lnTo>
                    <a:pt x="69506" y="198667"/>
                  </a:lnTo>
                  <a:lnTo>
                    <a:pt x="70649" y="199707"/>
                  </a:lnTo>
                  <a:lnTo>
                    <a:pt x="71726" y="200681"/>
                  </a:lnTo>
                  <a:lnTo>
                    <a:pt x="72730" y="201589"/>
                  </a:lnTo>
                  <a:lnTo>
                    <a:pt x="73667" y="202415"/>
                  </a:lnTo>
                  <a:lnTo>
                    <a:pt x="74523" y="203168"/>
                  </a:lnTo>
                  <a:lnTo>
                    <a:pt x="75298" y="203846"/>
                  </a:lnTo>
                  <a:lnTo>
                    <a:pt x="75991" y="204451"/>
                  </a:lnTo>
                  <a:lnTo>
                    <a:pt x="77120" y="205411"/>
                  </a:lnTo>
                  <a:lnTo>
                    <a:pt x="77873" y="206045"/>
                  </a:lnTo>
                  <a:lnTo>
                    <a:pt x="78227" y="206340"/>
                  </a:lnTo>
                  <a:lnTo>
                    <a:pt x="82138" y="209550"/>
                  </a:lnTo>
                  <a:lnTo>
                    <a:pt x="86048" y="206340"/>
                  </a:lnTo>
                  <a:lnTo>
                    <a:pt x="86402" y="206045"/>
                  </a:lnTo>
                  <a:lnTo>
                    <a:pt x="87155" y="205411"/>
                  </a:lnTo>
                  <a:lnTo>
                    <a:pt x="88284" y="204451"/>
                  </a:lnTo>
                  <a:lnTo>
                    <a:pt x="88977" y="203846"/>
                  </a:lnTo>
                  <a:lnTo>
                    <a:pt x="89752" y="203168"/>
                  </a:lnTo>
                  <a:lnTo>
                    <a:pt x="90608" y="202415"/>
                  </a:lnTo>
                  <a:lnTo>
                    <a:pt x="91545" y="201589"/>
                  </a:lnTo>
                  <a:lnTo>
                    <a:pt x="92549" y="200681"/>
                  </a:lnTo>
                  <a:lnTo>
                    <a:pt x="93626" y="199707"/>
                  </a:lnTo>
                  <a:lnTo>
                    <a:pt x="94770" y="198667"/>
                  </a:lnTo>
                  <a:lnTo>
                    <a:pt x="95972" y="197553"/>
                  </a:lnTo>
                  <a:lnTo>
                    <a:pt x="97241" y="196365"/>
                  </a:lnTo>
                  <a:lnTo>
                    <a:pt x="98569" y="195118"/>
                  </a:lnTo>
                  <a:lnTo>
                    <a:pt x="99942" y="193804"/>
                  </a:lnTo>
                  <a:lnTo>
                    <a:pt x="101373" y="192424"/>
                  </a:lnTo>
                  <a:lnTo>
                    <a:pt x="102849" y="190978"/>
                  </a:lnTo>
                  <a:lnTo>
                    <a:pt x="104369" y="189480"/>
                  </a:lnTo>
                  <a:lnTo>
                    <a:pt x="105933" y="187916"/>
                  </a:lnTo>
                  <a:lnTo>
                    <a:pt x="107527" y="186300"/>
                  </a:lnTo>
                  <a:lnTo>
                    <a:pt x="109158" y="184618"/>
                  </a:lnTo>
                  <a:lnTo>
                    <a:pt x="110825" y="182891"/>
                  </a:lnTo>
                  <a:lnTo>
                    <a:pt x="111666" y="182006"/>
                  </a:lnTo>
                  <a:lnTo>
                    <a:pt x="112515" y="181106"/>
                  </a:lnTo>
                  <a:lnTo>
                    <a:pt x="113371" y="180191"/>
                  </a:lnTo>
                  <a:lnTo>
                    <a:pt x="114227" y="179261"/>
                  </a:lnTo>
                  <a:lnTo>
                    <a:pt x="115097" y="178324"/>
                  </a:lnTo>
                  <a:lnTo>
                    <a:pt x="115968" y="177372"/>
                  </a:lnTo>
                  <a:lnTo>
                    <a:pt x="116839" y="176406"/>
                  </a:lnTo>
                  <a:lnTo>
                    <a:pt x="117724" y="175432"/>
                  </a:lnTo>
                  <a:lnTo>
                    <a:pt x="118602" y="174443"/>
                  </a:lnTo>
                  <a:lnTo>
                    <a:pt x="119487" y="173447"/>
                  </a:lnTo>
                  <a:lnTo>
                    <a:pt x="120380" y="172429"/>
                  </a:lnTo>
                  <a:lnTo>
                    <a:pt x="121273" y="171410"/>
                  </a:lnTo>
                  <a:lnTo>
                    <a:pt x="122166" y="170370"/>
                  </a:lnTo>
                  <a:lnTo>
                    <a:pt x="123059" y="169330"/>
                  </a:lnTo>
                  <a:lnTo>
                    <a:pt x="123959" y="168267"/>
                  </a:lnTo>
                  <a:lnTo>
                    <a:pt x="124852" y="167197"/>
                  </a:lnTo>
                  <a:lnTo>
                    <a:pt x="125907" y="165928"/>
                  </a:lnTo>
                  <a:lnTo>
                    <a:pt x="126947" y="164666"/>
                  </a:lnTo>
                  <a:lnTo>
                    <a:pt x="127980" y="163397"/>
                  </a:lnTo>
                  <a:lnTo>
                    <a:pt x="128991" y="162136"/>
                  </a:lnTo>
                  <a:lnTo>
                    <a:pt x="129994" y="160874"/>
                  </a:lnTo>
                  <a:lnTo>
                    <a:pt x="130976" y="159612"/>
                  </a:lnTo>
                  <a:lnTo>
                    <a:pt x="131950" y="158350"/>
                  </a:lnTo>
                  <a:lnTo>
                    <a:pt x="132916" y="157096"/>
                  </a:lnTo>
                  <a:lnTo>
                    <a:pt x="133861" y="155834"/>
                  </a:lnTo>
                  <a:lnTo>
                    <a:pt x="134791" y="154587"/>
                  </a:lnTo>
                  <a:lnTo>
                    <a:pt x="135713" y="153333"/>
                  </a:lnTo>
                  <a:lnTo>
                    <a:pt x="136613" y="152086"/>
                  </a:lnTo>
                  <a:lnTo>
                    <a:pt x="137506" y="150839"/>
                  </a:lnTo>
                  <a:lnTo>
                    <a:pt x="138384" y="149592"/>
                  </a:lnTo>
                  <a:lnTo>
                    <a:pt x="139247" y="148353"/>
                  </a:lnTo>
                  <a:lnTo>
                    <a:pt x="140096" y="147113"/>
                  </a:lnTo>
                  <a:lnTo>
                    <a:pt x="140929" y="145881"/>
                  </a:lnTo>
                  <a:lnTo>
                    <a:pt x="141748" y="144641"/>
                  </a:lnTo>
                  <a:lnTo>
                    <a:pt x="142553" y="143409"/>
                  </a:lnTo>
                  <a:lnTo>
                    <a:pt x="143350" y="142184"/>
                  </a:lnTo>
                  <a:lnTo>
                    <a:pt x="144124" y="140959"/>
                  </a:lnTo>
                  <a:lnTo>
                    <a:pt x="144892" y="139734"/>
                  </a:lnTo>
                  <a:lnTo>
                    <a:pt x="145637" y="138517"/>
                  </a:lnTo>
                  <a:lnTo>
                    <a:pt x="146375" y="137300"/>
                  </a:lnTo>
                  <a:lnTo>
                    <a:pt x="147090" y="136082"/>
                  </a:lnTo>
                  <a:lnTo>
                    <a:pt x="147799" y="134872"/>
                  </a:lnTo>
                  <a:lnTo>
                    <a:pt x="148492" y="133669"/>
                  </a:lnTo>
                  <a:lnTo>
                    <a:pt x="149164" y="132459"/>
                  </a:lnTo>
                  <a:lnTo>
                    <a:pt x="149828" y="131264"/>
                  </a:lnTo>
                  <a:lnTo>
                    <a:pt x="150477" y="130061"/>
                  </a:lnTo>
                  <a:lnTo>
                    <a:pt x="151104" y="128873"/>
                  </a:lnTo>
                  <a:lnTo>
                    <a:pt x="151724" y="127678"/>
                  </a:lnTo>
                  <a:lnTo>
                    <a:pt x="152115" y="126918"/>
                  </a:lnTo>
                  <a:lnTo>
                    <a:pt x="152492" y="126165"/>
                  </a:lnTo>
                  <a:lnTo>
                    <a:pt x="152868" y="125405"/>
                  </a:lnTo>
                  <a:lnTo>
                    <a:pt x="153237" y="124653"/>
                  </a:lnTo>
                  <a:lnTo>
                    <a:pt x="153606" y="123893"/>
                  </a:lnTo>
                  <a:lnTo>
                    <a:pt x="153960" y="123140"/>
                  </a:lnTo>
                  <a:lnTo>
                    <a:pt x="154314" y="122388"/>
                  </a:lnTo>
                  <a:lnTo>
                    <a:pt x="154653" y="121642"/>
                  </a:lnTo>
                  <a:lnTo>
                    <a:pt x="154993" y="120890"/>
                  </a:lnTo>
                  <a:lnTo>
                    <a:pt x="155332" y="120144"/>
                  </a:lnTo>
                  <a:lnTo>
                    <a:pt x="155657" y="119399"/>
                  </a:lnTo>
                  <a:lnTo>
                    <a:pt x="155974" y="118654"/>
                  </a:lnTo>
                  <a:lnTo>
                    <a:pt x="156291" y="117909"/>
                  </a:lnTo>
                  <a:lnTo>
                    <a:pt x="156601" y="117171"/>
                  </a:lnTo>
                  <a:lnTo>
                    <a:pt x="156904" y="116426"/>
                  </a:lnTo>
                  <a:lnTo>
                    <a:pt x="157199" y="115688"/>
                  </a:lnTo>
                  <a:lnTo>
                    <a:pt x="157494" y="114950"/>
                  </a:lnTo>
                  <a:lnTo>
                    <a:pt x="157775" y="114220"/>
                  </a:lnTo>
                  <a:lnTo>
                    <a:pt x="158055" y="113482"/>
                  </a:lnTo>
                  <a:lnTo>
                    <a:pt x="158328" y="112751"/>
                  </a:lnTo>
                  <a:lnTo>
                    <a:pt x="158594" y="112021"/>
                  </a:lnTo>
                  <a:lnTo>
                    <a:pt x="158852" y="111290"/>
                  </a:lnTo>
                  <a:lnTo>
                    <a:pt x="159110" y="110560"/>
                  </a:lnTo>
                  <a:lnTo>
                    <a:pt x="159361" y="109837"/>
                  </a:lnTo>
                  <a:lnTo>
                    <a:pt x="159597" y="109106"/>
                  </a:lnTo>
                  <a:lnTo>
                    <a:pt x="159833" y="108383"/>
                  </a:lnTo>
                  <a:lnTo>
                    <a:pt x="160069" y="107660"/>
                  </a:lnTo>
                  <a:lnTo>
                    <a:pt x="160291" y="106944"/>
                  </a:lnTo>
                  <a:lnTo>
                    <a:pt x="160512" y="106221"/>
                  </a:lnTo>
                  <a:lnTo>
                    <a:pt x="160719" y="105505"/>
                  </a:lnTo>
                  <a:lnTo>
                    <a:pt x="160925" y="104790"/>
                  </a:lnTo>
                  <a:lnTo>
                    <a:pt x="161124" y="104074"/>
                  </a:lnTo>
                  <a:lnTo>
                    <a:pt x="161316" y="103366"/>
                  </a:lnTo>
                  <a:lnTo>
                    <a:pt x="161508" y="102657"/>
                  </a:lnTo>
                  <a:lnTo>
                    <a:pt x="161685" y="101942"/>
                  </a:lnTo>
                  <a:lnTo>
                    <a:pt x="161862" y="101241"/>
                  </a:lnTo>
                  <a:lnTo>
                    <a:pt x="162032" y="100532"/>
                  </a:lnTo>
                  <a:lnTo>
                    <a:pt x="162194" y="99831"/>
                  </a:lnTo>
                  <a:lnTo>
                    <a:pt x="162349" y="99123"/>
                  </a:lnTo>
                  <a:lnTo>
                    <a:pt x="162504" y="98422"/>
                  </a:lnTo>
                  <a:lnTo>
                    <a:pt x="162644" y="97729"/>
                  </a:lnTo>
                  <a:lnTo>
                    <a:pt x="162785" y="97028"/>
                  </a:lnTo>
                  <a:lnTo>
                    <a:pt x="162917" y="96334"/>
                  </a:lnTo>
                  <a:lnTo>
                    <a:pt x="163043" y="95640"/>
                  </a:lnTo>
                  <a:lnTo>
                    <a:pt x="163168" y="94947"/>
                  </a:lnTo>
                  <a:lnTo>
                    <a:pt x="163279" y="94253"/>
                  </a:lnTo>
                  <a:lnTo>
                    <a:pt x="163390" y="93567"/>
                  </a:lnTo>
                  <a:lnTo>
                    <a:pt x="163486" y="92881"/>
                  </a:lnTo>
                  <a:lnTo>
                    <a:pt x="163581" y="92195"/>
                  </a:lnTo>
                  <a:lnTo>
                    <a:pt x="163670" y="91516"/>
                  </a:lnTo>
                  <a:lnTo>
                    <a:pt x="163759" y="90830"/>
                  </a:lnTo>
                  <a:lnTo>
                    <a:pt x="163832" y="90151"/>
                  </a:lnTo>
                  <a:lnTo>
                    <a:pt x="163906" y="89472"/>
                  </a:lnTo>
                  <a:lnTo>
                    <a:pt x="163972" y="88801"/>
                  </a:lnTo>
                  <a:lnTo>
                    <a:pt x="164032" y="88122"/>
                  </a:lnTo>
                  <a:lnTo>
                    <a:pt x="164083" y="87450"/>
                  </a:lnTo>
                  <a:lnTo>
                    <a:pt x="164127" y="86779"/>
                  </a:lnTo>
                  <a:lnTo>
                    <a:pt x="164164" y="86115"/>
                  </a:lnTo>
                  <a:lnTo>
                    <a:pt x="164201" y="85443"/>
                  </a:lnTo>
                  <a:lnTo>
                    <a:pt x="164231" y="84779"/>
                  </a:lnTo>
                  <a:lnTo>
                    <a:pt x="164253" y="84115"/>
                  </a:lnTo>
                  <a:lnTo>
                    <a:pt x="164268" y="83458"/>
                  </a:lnTo>
                  <a:lnTo>
                    <a:pt x="164275" y="82794"/>
                  </a:lnTo>
                  <a:lnTo>
                    <a:pt x="164275" y="82138"/>
                  </a:lnTo>
                  <a:lnTo>
                    <a:pt x="164275" y="81083"/>
                  </a:lnTo>
                  <a:lnTo>
                    <a:pt x="164253" y="80027"/>
                  </a:lnTo>
                  <a:lnTo>
                    <a:pt x="164216" y="78972"/>
                  </a:lnTo>
                  <a:lnTo>
                    <a:pt x="164172" y="77917"/>
                  </a:lnTo>
                  <a:lnTo>
                    <a:pt x="164113" y="76877"/>
                  </a:lnTo>
                  <a:lnTo>
                    <a:pt x="164039" y="75829"/>
                  </a:lnTo>
                  <a:lnTo>
                    <a:pt x="163950" y="74789"/>
                  </a:lnTo>
                  <a:lnTo>
                    <a:pt x="163854" y="73756"/>
                  </a:lnTo>
                  <a:lnTo>
                    <a:pt x="163744" y="72723"/>
                  </a:lnTo>
                  <a:lnTo>
                    <a:pt x="163618" y="71697"/>
                  </a:lnTo>
                  <a:lnTo>
                    <a:pt x="163478" y="70671"/>
                  </a:lnTo>
                  <a:lnTo>
                    <a:pt x="163331" y="69646"/>
                  </a:lnTo>
                  <a:lnTo>
                    <a:pt x="163168" y="68635"/>
                  </a:lnTo>
                  <a:lnTo>
                    <a:pt x="162991" y="67617"/>
                  </a:lnTo>
                  <a:lnTo>
                    <a:pt x="162807" y="66613"/>
                  </a:lnTo>
                  <a:lnTo>
                    <a:pt x="162607" y="65610"/>
                  </a:lnTo>
                  <a:lnTo>
                    <a:pt x="162393" y="64606"/>
                  </a:lnTo>
                  <a:lnTo>
                    <a:pt x="162172" y="63610"/>
                  </a:lnTo>
                  <a:lnTo>
                    <a:pt x="161936" y="62622"/>
                  </a:lnTo>
                  <a:lnTo>
                    <a:pt x="161685" y="61640"/>
                  </a:lnTo>
                  <a:lnTo>
                    <a:pt x="161427" y="60659"/>
                  </a:lnTo>
                  <a:lnTo>
                    <a:pt x="161154" y="59677"/>
                  </a:lnTo>
                  <a:lnTo>
                    <a:pt x="160874" y="58711"/>
                  </a:lnTo>
                  <a:lnTo>
                    <a:pt x="160578" y="57744"/>
                  </a:lnTo>
                  <a:lnTo>
                    <a:pt x="160276" y="56778"/>
                  </a:lnTo>
                  <a:lnTo>
                    <a:pt x="159959" y="55826"/>
                  </a:lnTo>
                  <a:lnTo>
                    <a:pt x="159627" y="54874"/>
                  </a:lnTo>
                  <a:lnTo>
                    <a:pt x="159287" y="53930"/>
                  </a:lnTo>
                  <a:lnTo>
                    <a:pt x="158933" y="52985"/>
                  </a:lnTo>
                  <a:lnTo>
                    <a:pt x="158571" y="52048"/>
                  </a:lnTo>
                  <a:lnTo>
                    <a:pt x="158195" y="51118"/>
                  </a:lnTo>
                  <a:lnTo>
                    <a:pt x="157811" y="50196"/>
                  </a:lnTo>
                  <a:lnTo>
                    <a:pt x="157420" y="49281"/>
                  </a:lnTo>
                  <a:lnTo>
                    <a:pt x="157007" y="48366"/>
                  </a:lnTo>
                  <a:lnTo>
                    <a:pt x="156594" y="47459"/>
                  </a:lnTo>
                  <a:lnTo>
                    <a:pt x="156166" y="46558"/>
                  </a:lnTo>
                  <a:lnTo>
                    <a:pt x="155731" y="45666"/>
                  </a:lnTo>
                  <a:lnTo>
                    <a:pt x="155281" y="44780"/>
                  </a:lnTo>
                  <a:lnTo>
                    <a:pt x="154816" y="43895"/>
                  </a:lnTo>
                  <a:lnTo>
                    <a:pt x="154351" y="43017"/>
                  </a:lnTo>
                  <a:lnTo>
                    <a:pt x="153871" y="42153"/>
                  </a:lnTo>
                  <a:lnTo>
                    <a:pt x="153377" y="41290"/>
                  </a:lnTo>
                  <a:lnTo>
                    <a:pt x="152883" y="40427"/>
                  </a:lnTo>
                  <a:lnTo>
                    <a:pt x="152366" y="39578"/>
                  </a:lnTo>
                  <a:lnTo>
                    <a:pt x="151850" y="38737"/>
                  </a:lnTo>
                  <a:lnTo>
                    <a:pt x="151318" y="37896"/>
                  </a:lnTo>
                  <a:lnTo>
                    <a:pt x="150780" y="37070"/>
                  </a:lnTo>
                  <a:lnTo>
                    <a:pt x="150234" y="36243"/>
                  </a:lnTo>
                  <a:lnTo>
                    <a:pt x="149673" y="35432"/>
                  </a:lnTo>
                  <a:lnTo>
                    <a:pt x="149105" y="34620"/>
                  </a:lnTo>
                  <a:lnTo>
                    <a:pt x="148522" y="33823"/>
                  </a:lnTo>
                  <a:lnTo>
                    <a:pt x="147939" y="33026"/>
                  </a:lnTo>
                  <a:lnTo>
                    <a:pt x="147341" y="32237"/>
                  </a:lnTo>
                  <a:lnTo>
                    <a:pt x="146736" y="31462"/>
                  </a:lnTo>
                  <a:lnTo>
                    <a:pt x="146124" y="30687"/>
                  </a:lnTo>
                  <a:lnTo>
                    <a:pt x="145497" y="29920"/>
                  </a:lnTo>
                  <a:lnTo>
                    <a:pt x="144862" y="29167"/>
                  </a:lnTo>
                  <a:lnTo>
                    <a:pt x="144220" y="28415"/>
                  </a:lnTo>
                  <a:lnTo>
                    <a:pt x="143571" y="27677"/>
                  </a:lnTo>
                  <a:lnTo>
                    <a:pt x="142914" y="26939"/>
                  </a:lnTo>
                  <a:lnTo>
                    <a:pt x="142243" y="26216"/>
                  </a:lnTo>
                  <a:lnTo>
                    <a:pt x="141571" y="25493"/>
                  </a:lnTo>
                  <a:lnTo>
                    <a:pt x="140885" y="24784"/>
                  </a:lnTo>
                  <a:lnTo>
                    <a:pt x="140192" y="24083"/>
                  </a:lnTo>
                  <a:lnTo>
                    <a:pt x="139491" y="23390"/>
                  </a:lnTo>
                  <a:lnTo>
                    <a:pt x="138782" y="22711"/>
                  </a:lnTo>
                  <a:lnTo>
                    <a:pt x="138067" y="22032"/>
                  </a:lnTo>
                  <a:lnTo>
                    <a:pt x="137336" y="21361"/>
                  </a:lnTo>
                  <a:lnTo>
                    <a:pt x="136606" y="20704"/>
                  </a:lnTo>
                  <a:lnTo>
                    <a:pt x="135860" y="20055"/>
                  </a:lnTo>
                  <a:lnTo>
                    <a:pt x="135115" y="19413"/>
                  </a:lnTo>
                  <a:lnTo>
                    <a:pt x="134355" y="18778"/>
                  </a:lnTo>
                  <a:lnTo>
                    <a:pt x="133588" y="18159"/>
                  </a:lnTo>
                  <a:lnTo>
                    <a:pt x="132820" y="17539"/>
                  </a:lnTo>
                  <a:lnTo>
                    <a:pt x="132038" y="16934"/>
                  </a:lnTo>
                  <a:lnTo>
                    <a:pt x="131249" y="16336"/>
                  </a:lnTo>
                  <a:lnTo>
                    <a:pt x="130459" y="15753"/>
                  </a:lnTo>
                  <a:lnTo>
                    <a:pt x="129655" y="15178"/>
                  </a:lnTo>
                  <a:lnTo>
                    <a:pt x="128843" y="14609"/>
                  </a:lnTo>
                  <a:lnTo>
                    <a:pt x="128032" y="14049"/>
                  </a:lnTo>
                  <a:lnTo>
                    <a:pt x="127205" y="13495"/>
                  </a:lnTo>
                  <a:lnTo>
                    <a:pt x="126379" y="12957"/>
                  </a:lnTo>
                  <a:lnTo>
                    <a:pt x="125538" y="12425"/>
                  </a:lnTo>
                  <a:lnTo>
                    <a:pt x="124697" y="11909"/>
                  </a:lnTo>
                  <a:lnTo>
                    <a:pt x="123848" y="11400"/>
                  </a:lnTo>
                  <a:lnTo>
                    <a:pt x="122992" y="10898"/>
                  </a:lnTo>
                  <a:lnTo>
                    <a:pt x="122129" y="10411"/>
                  </a:lnTo>
                  <a:lnTo>
                    <a:pt x="121258" y="9931"/>
                  </a:lnTo>
                  <a:lnTo>
                    <a:pt x="120380" y="9459"/>
                  </a:lnTo>
                  <a:lnTo>
                    <a:pt x="119502" y="9002"/>
                  </a:lnTo>
                  <a:lnTo>
                    <a:pt x="118609" y="8552"/>
                  </a:lnTo>
                  <a:lnTo>
                    <a:pt x="117717" y="8109"/>
                  </a:lnTo>
                  <a:lnTo>
                    <a:pt x="116816" y="7681"/>
                  </a:lnTo>
                  <a:lnTo>
                    <a:pt x="115909" y="7268"/>
                  </a:lnTo>
                  <a:lnTo>
                    <a:pt x="114994" y="6862"/>
                  </a:lnTo>
                  <a:lnTo>
                    <a:pt x="114079" y="6464"/>
                  </a:lnTo>
                  <a:lnTo>
                    <a:pt x="113157" y="6080"/>
                  </a:lnTo>
                  <a:lnTo>
                    <a:pt x="112227" y="5704"/>
                  </a:lnTo>
                  <a:lnTo>
                    <a:pt x="111290" y="5342"/>
                  </a:lnTo>
                  <a:lnTo>
                    <a:pt x="110353" y="4995"/>
                  </a:lnTo>
                  <a:lnTo>
                    <a:pt x="109408" y="4648"/>
                  </a:lnTo>
                  <a:lnTo>
                    <a:pt x="108457" y="4324"/>
                  </a:lnTo>
                  <a:lnTo>
                    <a:pt x="107497" y="4007"/>
                  </a:lnTo>
                  <a:lnTo>
                    <a:pt x="106538" y="3697"/>
                  </a:lnTo>
                  <a:lnTo>
                    <a:pt x="105572" y="3401"/>
                  </a:lnTo>
                  <a:lnTo>
                    <a:pt x="104598" y="3121"/>
                  </a:lnTo>
                  <a:lnTo>
                    <a:pt x="103624" y="2848"/>
                  </a:lnTo>
                  <a:lnTo>
                    <a:pt x="102642" y="2590"/>
                  </a:lnTo>
                  <a:lnTo>
                    <a:pt x="101654" y="2346"/>
                  </a:lnTo>
                  <a:lnTo>
                    <a:pt x="100665" y="2110"/>
                  </a:lnTo>
                  <a:lnTo>
                    <a:pt x="99669" y="1882"/>
                  </a:lnTo>
                  <a:lnTo>
                    <a:pt x="98673" y="1675"/>
                  </a:lnTo>
                  <a:lnTo>
                    <a:pt x="97669" y="1476"/>
                  </a:lnTo>
                  <a:lnTo>
                    <a:pt x="96658" y="1284"/>
                  </a:lnTo>
                  <a:lnTo>
                    <a:pt x="95648" y="1114"/>
                  </a:lnTo>
                  <a:lnTo>
                    <a:pt x="94629" y="952"/>
                  </a:lnTo>
                  <a:lnTo>
                    <a:pt x="93611" y="797"/>
                  </a:lnTo>
                  <a:lnTo>
                    <a:pt x="92585" y="664"/>
                  </a:lnTo>
                  <a:lnTo>
                    <a:pt x="91552" y="539"/>
                  </a:lnTo>
                  <a:lnTo>
                    <a:pt x="90527" y="428"/>
                  </a:lnTo>
                  <a:lnTo>
                    <a:pt x="89486" y="325"/>
                  </a:lnTo>
                  <a:lnTo>
                    <a:pt x="88446" y="243"/>
                  </a:lnTo>
                  <a:lnTo>
                    <a:pt x="87406" y="170"/>
                  </a:lnTo>
                  <a:lnTo>
                    <a:pt x="86358" y="111"/>
                  </a:lnTo>
                  <a:lnTo>
                    <a:pt x="85310" y="59"/>
                  </a:lnTo>
                  <a:lnTo>
                    <a:pt x="84255" y="30"/>
                  </a:lnTo>
                  <a:lnTo>
                    <a:pt x="83200" y="7"/>
                  </a:lnTo>
                  <a:lnTo>
                    <a:pt x="82138"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63" name="Google Shape;463;p27"/>
            <p:cNvSpPr/>
            <p:nvPr/>
          </p:nvSpPr>
          <p:spPr>
            <a:xfrm>
              <a:off x="1756550" y="238125"/>
              <a:ext cx="4106875" cy="5238750"/>
            </a:xfrm>
            <a:custGeom>
              <a:avLst/>
              <a:gdLst/>
              <a:ahLst/>
              <a:cxnLst/>
              <a:rect l="l" t="t" r="r" b="b"/>
              <a:pathLst>
                <a:path w="164275" h="209550" fill="none" extrusionOk="0">
                  <a:moveTo>
                    <a:pt x="82138" y="209550"/>
                  </a:moveTo>
                  <a:lnTo>
                    <a:pt x="78227" y="206340"/>
                  </a:lnTo>
                  <a:lnTo>
                    <a:pt x="78227" y="206340"/>
                  </a:lnTo>
                  <a:lnTo>
                    <a:pt x="77873" y="206045"/>
                  </a:lnTo>
                  <a:lnTo>
                    <a:pt x="77120" y="205411"/>
                  </a:lnTo>
                  <a:lnTo>
                    <a:pt x="75991" y="204451"/>
                  </a:lnTo>
                  <a:lnTo>
                    <a:pt x="75298" y="203846"/>
                  </a:lnTo>
                  <a:lnTo>
                    <a:pt x="74523" y="203168"/>
                  </a:lnTo>
                  <a:lnTo>
                    <a:pt x="73667" y="202415"/>
                  </a:lnTo>
                  <a:lnTo>
                    <a:pt x="72730" y="201589"/>
                  </a:lnTo>
                  <a:lnTo>
                    <a:pt x="71726" y="200681"/>
                  </a:lnTo>
                  <a:lnTo>
                    <a:pt x="70649" y="199707"/>
                  </a:lnTo>
                  <a:lnTo>
                    <a:pt x="69506" y="198667"/>
                  </a:lnTo>
                  <a:lnTo>
                    <a:pt x="68295" y="197553"/>
                  </a:lnTo>
                  <a:lnTo>
                    <a:pt x="67034" y="196365"/>
                  </a:lnTo>
                  <a:lnTo>
                    <a:pt x="65706" y="195118"/>
                  </a:lnTo>
                  <a:lnTo>
                    <a:pt x="64326" y="193804"/>
                  </a:lnTo>
                  <a:lnTo>
                    <a:pt x="62902" y="192424"/>
                  </a:lnTo>
                  <a:lnTo>
                    <a:pt x="61426" y="190978"/>
                  </a:lnTo>
                  <a:lnTo>
                    <a:pt x="59906" y="189480"/>
                  </a:lnTo>
                  <a:lnTo>
                    <a:pt x="58342" y="187916"/>
                  </a:lnTo>
                  <a:lnTo>
                    <a:pt x="56748" y="186300"/>
                  </a:lnTo>
                  <a:lnTo>
                    <a:pt x="55110" y="184618"/>
                  </a:lnTo>
                  <a:lnTo>
                    <a:pt x="53450" y="182891"/>
                  </a:lnTo>
                  <a:lnTo>
                    <a:pt x="52609" y="182006"/>
                  </a:lnTo>
                  <a:lnTo>
                    <a:pt x="51760" y="181106"/>
                  </a:lnTo>
                  <a:lnTo>
                    <a:pt x="50904" y="180191"/>
                  </a:lnTo>
                  <a:lnTo>
                    <a:pt x="50041" y="179261"/>
                  </a:lnTo>
                  <a:lnTo>
                    <a:pt x="49178" y="178324"/>
                  </a:lnTo>
                  <a:lnTo>
                    <a:pt x="48307" y="177372"/>
                  </a:lnTo>
                  <a:lnTo>
                    <a:pt x="47429" y="176406"/>
                  </a:lnTo>
                  <a:lnTo>
                    <a:pt x="46551" y="175432"/>
                  </a:lnTo>
                  <a:lnTo>
                    <a:pt x="45673" y="174443"/>
                  </a:lnTo>
                  <a:lnTo>
                    <a:pt x="44788" y="173447"/>
                  </a:lnTo>
                  <a:lnTo>
                    <a:pt x="43895" y="172429"/>
                  </a:lnTo>
                  <a:lnTo>
                    <a:pt x="43002" y="171410"/>
                  </a:lnTo>
                  <a:lnTo>
                    <a:pt x="42109" y="170370"/>
                  </a:lnTo>
                  <a:lnTo>
                    <a:pt x="41216" y="169330"/>
                  </a:lnTo>
                  <a:lnTo>
                    <a:pt x="40316" y="168267"/>
                  </a:lnTo>
                  <a:lnTo>
                    <a:pt x="39423" y="167197"/>
                  </a:lnTo>
                  <a:lnTo>
                    <a:pt x="39423" y="167197"/>
                  </a:lnTo>
                  <a:lnTo>
                    <a:pt x="38368" y="165928"/>
                  </a:lnTo>
                  <a:lnTo>
                    <a:pt x="37328" y="164666"/>
                  </a:lnTo>
                  <a:lnTo>
                    <a:pt x="36295" y="163397"/>
                  </a:lnTo>
                  <a:lnTo>
                    <a:pt x="35284" y="162136"/>
                  </a:lnTo>
                  <a:lnTo>
                    <a:pt x="34281" y="160874"/>
                  </a:lnTo>
                  <a:lnTo>
                    <a:pt x="33292" y="159612"/>
                  </a:lnTo>
                  <a:lnTo>
                    <a:pt x="32325" y="158350"/>
                  </a:lnTo>
                  <a:lnTo>
                    <a:pt x="31359" y="157096"/>
                  </a:lnTo>
                  <a:lnTo>
                    <a:pt x="30414" y="155834"/>
                  </a:lnTo>
                  <a:lnTo>
                    <a:pt x="29485" y="154587"/>
                  </a:lnTo>
                  <a:lnTo>
                    <a:pt x="28562" y="153333"/>
                  </a:lnTo>
                  <a:lnTo>
                    <a:pt x="27662" y="152086"/>
                  </a:lnTo>
                  <a:lnTo>
                    <a:pt x="26769" y="150839"/>
                  </a:lnTo>
                  <a:lnTo>
                    <a:pt x="25891" y="149592"/>
                  </a:lnTo>
                  <a:lnTo>
                    <a:pt x="25028" y="148353"/>
                  </a:lnTo>
                  <a:lnTo>
                    <a:pt x="24179" y="147113"/>
                  </a:lnTo>
                  <a:lnTo>
                    <a:pt x="23346" y="145881"/>
                  </a:lnTo>
                  <a:lnTo>
                    <a:pt x="22527" y="144641"/>
                  </a:lnTo>
                  <a:lnTo>
                    <a:pt x="21722" y="143409"/>
                  </a:lnTo>
                  <a:lnTo>
                    <a:pt x="20925" y="142184"/>
                  </a:lnTo>
                  <a:lnTo>
                    <a:pt x="20151" y="140959"/>
                  </a:lnTo>
                  <a:lnTo>
                    <a:pt x="19383" y="139734"/>
                  </a:lnTo>
                  <a:lnTo>
                    <a:pt x="18638" y="138517"/>
                  </a:lnTo>
                  <a:lnTo>
                    <a:pt x="17900" y="137300"/>
                  </a:lnTo>
                  <a:lnTo>
                    <a:pt x="17185" y="136082"/>
                  </a:lnTo>
                  <a:lnTo>
                    <a:pt x="16476" y="134872"/>
                  </a:lnTo>
                  <a:lnTo>
                    <a:pt x="15783" y="133669"/>
                  </a:lnTo>
                  <a:lnTo>
                    <a:pt x="15104" y="132459"/>
                  </a:lnTo>
                  <a:lnTo>
                    <a:pt x="14447" y="131264"/>
                  </a:lnTo>
                  <a:lnTo>
                    <a:pt x="13798" y="130061"/>
                  </a:lnTo>
                  <a:lnTo>
                    <a:pt x="13163" y="128873"/>
                  </a:lnTo>
                  <a:lnTo>
                    <a:pt x="12551" y="127678"/>
                  </a:lnTo>
                  <a:lnTo>
                    <a:pt x="12551" y="127678"/>
                  </a:lnTo>
                  <a:lnTo>
                    <a:pt x="12160" y="126918"/>
                  </a:lnTo>
                  <a:lnTo>
                    <a:pt x="11776" y="126165"/>
                  </a:lnTo>
                  <a:lnTo>
                    <a:pt x="11407" y="125405"/>
                  </a:lnTo>
                  <a:lnTo>
                    <a:pt x="11031" y="124653"/>
                  </a:lnTo>
                  <a:lnTo>
                    <a:pt x="10669" y="123893"/>
                  </a:lnTo>
                  <a:lnTo>
                    <a:pt x="10315" y="123140"/>
                  </a:lnTo>
                  <a:lnTo>
                    <a:pt x="9961" y="122388"/>
                  </a:lnTo>
                  <a:lnTo>
                    <a:pt x="9614" y="121642"/>
                  </a:lnTo>
                  <a:lnTo>
                    <a:pt x="9275" y="120890"/>
                  </a:lnTo>
                  <a:lnTo>
                    <a:pt x="8943" y="120144"/>
                  </a:lnTo>
                  <a:lnTo>
                    <a:pt x="8618" y="119399"/>
                  </a:lnTo>
                  <a:lnTo>
                    <a:pt x="8293" y="118654"/>
                  </a:lnTo>
                  <a:lnTo>
                    <a:pt x="7984" y="117909"/>
                  </a:lnTo>
                  <a:lnTo>
                    <a:pt x="7674" y="117171"/>
                  </a:lnTo>
                  <a:lnTo>
                    <a:pt x="7371" y="116426"/>
                  </a:lnTo>
                  <a:lnTo>
                    <a:pt x="7076" y="115688"/>
                  </a:lnTo>
                  <a:lnTo>
                    <a:pt x="6781" y="114950"/>
                  </a:lnTo>
                  <a:lnTo>
                    <a:pt x="6500" y="114220"/>
                  </a:lnTo>
                  <a:lnTo>
                    <a:pt x="6220" y="113482"/>
                  </a:lnTo>
                  <a:lnTo>
                    <a:pt x="5947" y="112751"/>
                  </a:lnTo>
                  <a:lnTo>
                    <a:pt x="5681" y="112021"/>
                  </a:lnTo>
                  <a:lnTo>
                    <a:pt x="5416" y="111290"/>
                  </a:lnTo>
                  <a:lnTo>
                    <a:pt x="5165" y="110560"/>
                  </a:lnTo>
                  <a:lnTo>
                    <a:pt x="4914" y="109837"/>
                  </a:lnTo>
                  <a:lnTo>
                    <a:pt x="4678" y="109106"/>
                  </a:lnTo>
                  <a:lnTo>
                    <a:pt x="4442" y="108383"/>
                  </a:lnTo>
                  <a:lnTo>
                    <a:pt x="4206" y="107660"/>
                  </a:lnTo>
                  <a:lnTo>
                    <a:pt x="3984" y="106944"/>
                  </a:lnTo>
                  <a:lnTo>
                    <a:pt x="3763" y="106221"/>
                  </a:lnTo>
                  <a:lnTo>
                    <a:pt x="3556" y="105505"/>
                  </a:lnTo>
                  <a:lnTo>
                    <a:pt x="3350" y="104790"/>
                  </a:lnTo>
                  <a:lnTo>
                    <a:pt x="3151" y="104074"/>
                  </a:lnTo>
                  <a:lnTo>
                    <a:pt x="2959" y="103366"/>
                  </a:lnTo>
                  <a:lnTo>
                    <a:pt x="2767" y="102657"/>
                  </a:lnTo>
                  <a:lnTo>
                    <a:pt x="2590" y="101942"/>
                  </a:lnTo>
                  <a:lnTo>
                    <a:pt x="2413" y="101241"/>
                  </a:lnTo>
                  <a:lnTo>
                    <a:pt x="2243" y="100532"/>
                  </a:lnTo>
                  <a:lnTo>
                    <a:pt x="2081" y="99831"/>
                  </a:lnTo>
                  <a:lnTo>
                    <a:pt x="1926" y="99123"/>
                  </a:lnTo>
                  <a:lnTo>
                    <a:pt x="1771" y="98422"/>
                  </a:lnTo>
                  <a:lnTo>
                    <a:pt x="1631" y="97729"/>
                  </a:lnTo>
                  <a:lnTo>
                    <a:pt x="1490" y="97028"/>
                  </a:lnTo>
                  <a:lnTo>
                    <a:pt x="1358" y="96334"/>
                  </a:lnTo>
                  <a:lnTo>
                    <a:pt x="1232" y="95640"/>
                  </a:lnTo>
                  <a:lnTo>
                    <a:pt x="1107" y="94947"/>
                  </a:lnTo>
                  <a:lnTo>
                    <a:pt x="996" y="94253"/>
                  </a:lnTo>
                  <a:lnTo>
                    <a:pt x="885" y="93567"/>
                  </a:lnTo>
                  <a:lnTo>
                    <a:pt x="790" y="92881"/>
                  </a:lnTo>
                  <a:lnTo>
                    <a:pt x="694" y="92195"/>
                  </a:lnTo>
                  <a:lnTo>
                    <a:pt x="605" y="91516"/>
                  </a:lnTo>
                  <a:lnTo>
                    <a:pt x="516" y="90830"/>
                  </a:lnTo>
                  <a:lnTo>
                    <a:pt x="443" y="90151"/>
                  </a:lnTo>
                  <a:lnTo>
                    <a:pt x="369" y="89472"/>
                  </a:lnTo>
                  <a:lnTo>
                    <a:pt x="303" y="88801"/>
                  </a:lnTo>
                  <a:lnTo>
                    <a:pt x="243" y="88122"/>
                  </a:lnTo>
                  <a:lnTo>
                    <a:pt x="192" y="87450"/>
                  </a:lnTo>
                  <a:lnTo>
                    <a:pt x="148" y="86779"/>
                  </a:lnTo>
                  <a:lnTo>
                    <a:pt x="111" y="86115"/>
                  </a:lnTo>
                  <a:lnTo>
                    <a:pt x="74" y="85443"/>
                  </a:lnTo>
                  <a:lnTo>
                    <a:pt x="44" y="84779"/>
                  </a:lnTo>
                  <a:lnTo>
                    <a:pt x="22" y="84115"/>
                  </a:lnTo>
                  <a:lnTo>
                    <a:pt x="7" y="83458"/>
                  </a:lnTo>
                  <a:lnTo>
                    <a:pt x="0" y="82794"/>
                  </a:lnTo>
                  <a:lnTo>
                    <a:pt x="0" y="82138"/>
                  </a:lnTo>
                  <a:lnTo>
                    <a:pt x="0" y="82138"/>
                  </a:lnTo>
                  <a:lnTo>
                    <a:pt x="0" y="81083"/>
                  </a:lnTo>
                  <a:lnTo>
                    <a:pt x="22" y="80027"/>
                  </a:lnTo>
                  <a:lnTo>
                    <a:pt x="59" y="78972"/>
                  </a:lnTo>
                  <a:lnTo>
                    <a:pt x="103" y="77917"/>
                  </a:lnTo>
                  <a:lnTo>
                    <a:pt x="162" y="76877"/>
                  </a:lnTo>
                  <a:lnTo>
                    <a:pt x="236" y="75829"/>
                  </a:lnTo>
                  <a:lnTo>
                    <a:pt x="325" y="74789"/>
                  </a:lnTo>
                  <a:lnTo>
                    <a:pt x="421" y="73756"/>
                  </a:lnTo>
                  <a:lnTo>
                    <a:pt x="531" y="72723"/>
                  </a:lnTo>
                  <a:lnTo>
                    <a:pt x="657" y="71697"/>
                  </a:lnTo>
                  <a:lnTo>
                    <a:pt x="797" y="70671"/>
                  </a:lnTo>
                  <a:lnTo>
                    <a:pt x="944" y="69646"/>
                  </a:lnTo>
                  <a:lnTo>
                    <a:pt x="1107" y="68635"/>
                  </a:lnTo>
                  <a:lnTo>
                    <a:pt x="1284" y="67617"/>
                  </a:lnTo>
                  <a:lnTo>
                    <a:pt x="1468" y="66613"/>
                  </a:lnTo>
                  <a:lnTo>
                    <a:pt x="1668" y="65610"/>
                  </a:lnTo>
                  <a:lnTo>
                    <a:pt x="1882" y="64606"/>
                  </a:lnTo>
                  <a:lnTo>
                    <a:pt x="2103" y="63610"/>
                  </a:lnTo>
                  <a:lnTo>
                    <a:pt x="2339" y="62622"/>
                  </a:lnTo>
                  <a:lnTo>
                    <a:pt x="2590" y="61640"/>
                  </a:lnTo>
                  <a:lnTo>
                    <a:pt x="2848" y="60659"/>
                  </a:lnTo>
                  <a:lnTo>
                    <a:pt x="3121" y="59677"/>
                  </a:lnTo>
                  <a:lnTo>
                    <a:pt x="3401" y="58711"/>
                  </a:lnTo>
                  <a:lnTo>
                    <a:pt x="3697" y="57744"/>
                  </a:lnTo>
                  <a:lnTo>
                    <a:pt x="3999" y="56778"/>
                  </a:lnTo>
                  <a:lnTo>
                    <a:pt x="4316" y="55826"/>
                  </a:lnTo>
                  <a:lnTo>
                    <a:pt x="4648" y="54874"/>
                  </a:lnTo>
                  <a:lnTo>
                    <a:pt x="4988" y="53930"/>
                  </a:lnTo>
                  <a:lnTo>
                    <a:pt x="5342" y="52985"/>
                  </a:lnTo>
                  <a:lnTo>
                    <a:pt x="5704" y="52048"/>
                  </a:lnTo>
                  <a:lnTo>
                    <a:pt x="6080" y="51118"/>
                  </a:lnTo>
                  <a:lnTo>
                    <a:pt x="6464" y="50196"/>
                  </a:lnTo>
                  <a:lnTo>
                    <a:pt x="6855" y="49281"/>
                  </a:lnTo>
                  <a:lnTo>
                    <a:pt x="7260" y="48366"/>
                  </a:lnTo>
                  <a:lnTo>
                    <a:pt x="7681" y="47459"/>
                  </a:lnTo>
                  <a:lnTo>
                    <a:pt x="8109" y="46558"/>
                  </a:lnTo>
                  <a:lnTo>
                    <a:pt x="8544" y="45666"/>
                  </a:lnTo>
                  <a:lnTo>
                    <a:pt x="8994" y="44780"/>
                  </a:lnTo>
                  <a:lnTo>
                    <a:pt x="9459" y="43895"/>
                  </a:lnTo>
                  <a:lnTo>
                    <a:pt x="9924" y="43017"/>
                  </a:lnTo>
                  <a:lnTo>
                    <a:pt x="10404" y="42153"/>
                  </a:lnTo>
                  <a:lnTo>
                    <a:pt x="10898" y="41290"/>
                  </a:lnTo>
                  <a:lnTo>
                    <a:pt x="11392" y="40427"/>
                  </a:lnTo>
                  <a:lnTo>
                    <a:pt x="11909" y="39578"/>
                  </a:lnTo>
                  <a:lnTo>
                    <a:pt x="12425" y="38737"/>
                  </a:lnTo>
                  <a:lnTo>
                    <a:pt x="12957" y="37896"/>
                  </a:lnTo>
                  <a:lnTo>
                    <a:pt x="13495" y="37070"/>
                  </a:lnTo>
                  <a:lnTo>
                    <a:pt x="14041" y="36243"/>
                  </a:lnTo>
                  <a:lnTo>
                    <a:pt x="14602" y="35432"/>
                  </a:lnTo>
                  <a:lnTo>
                    <a:pt x="15170" y="34620"/>
                  </a:lnTo>
                  <a:lnTo>
                    <a:pt x="15746" y="33823"/>
                  </a:lnTo>
                  <a:lnTo>
                    <a:pt x="16336" y="33026"/>
                  </a:lnTo>
                  <a:lnTo>
                    <a:pt x="16934" y="32237"/>
                  </a:lnTo>
                  <a:lnTo>
                    <a:pt x="17539" y="31462"/>
                  </a:lnTo>
                  <a:lnTo>
                    <a:pt x="18151" y="30687"/>
                  </a:lnTo>
                  <a:lnTo>
                    <a:pt x="18778" y="29920"/>
                  </a:lnTo>
                  <a:lnTo>
                    <a:pt x="19413" y="29167"/>
                  </a:lnTo>
                  <a:lnTo>
                    <a:pt x="20055" y="28415"/>
                  </a:lnTo>
                  <a:lnTo>
                    <a:pt x="20704" y="27677"/>
                  </a:lnTo>
                  <a:lnTo>
                    <a:pt x="21361" y="26939"/>
                  </a:lnTo>
                  <a:lnTo>
                    <a:pt x="22025" y="26216"/>
                  </a:lnTo>
                  <a:lnTo>
                    <a:pt x="22704" y="25493"/>
                  </a:lnTo>
                  <a:lnTo>
                    <a:pt x="23390" y="24784"/>
                  </a:lnTo>
                  <a:lnTo>
                    <a:pt x="24083" y="24083"/>
                  </a:lnTo>
                  <a:lnTo>
                    <a:pt x="24784" y="23390"/>
                  </a:lnTo>
                  <a:lnTo>
                    <a:pt x="25493" y="22711"/>
                  </a:lnTo>
                  <a:lnTo>
                    <a:pt x="26208" y="22032"/>
                  </a:lnTo>
                  <a:lnTo>
                    <a:pt x="26939" y="21361"/>
                  </a:lnTo>
                  <a:lnTo>
                    <a:pt x="27669" y="20704"/>
                  </a:lnTo>
                  <a:lnTo>
                    <a:pt x="28415" y="20055"/>
                  </a:lnTo>
                  <a:lnTo>
                    <a:pt x="29160" y="19413"/>
                  </a:lnTo>
                  <a:lnTo>
                    <a:pt x="29920" y="18778"/>
                  </a:lnTo>
                  <a:lnTo>
                    <a:pt x="30680" y="18159"/>
                  </a:lnTo>
                  <a:lnTo>
                    <a:pt x="31455" y="17539"/>
                  </a:lnTo>
                  <a:lnTo>
                    <a:pt x="32237" y="16934"/>
                  </a:lnTo>
                  <a:lnTo>
                    <a:pt x="33019" y="16336"/>
                  </a:lnTo>
                  <a:lnTo>
                    <a:pt x="33816" y="15753"/>
                  </a:lnTo>
                  <a:lnTo>
                    <a:pt x="34620" y="15178"/>
                  </a:lnTo>
                  <a:lnTo>
                    <a:pt x="35424" y="14609"/>
                  </a:lnTo>
                  <a:lnTo>
                    <a:pt x="36243" y="14049"/>
                  </a:lnTo>
                  <a:lnTo>
                    <a:pt x="37070" y="13495"/>
                  </a:lnTo>
                  <a:lnTo>
                    <a:pt x="37896" y="12957"/>
                  </a:lnTo>
                  <a:lnTo>
                    <a:pt x="38730" y="12425"/>
                  </a:lnTo>
                  <a:lnTo>
                    <a:pt x="39578" y="11909"/>
                  </a:lnTo>
                  <a:lnTo>
                    <a:pt x="40427" y="11400"/>
                  </a:lnTo>
                  <a:lnTo>
                    <a:pt x="41283" y="10898"/>
                  </a:lnTo>
                  <a:lnTo>
                    <a:pt x="42146" y="10411"/>
                  </a:lnTo>
                  <a:lnTo>
                    <a:pt x="43017" y="9931"/>
                  </a:lnTo>
                  <a:lnTo>
                    <a:pt x="43895" y="9459"/>
                  </a:lnTo>
                  <a:lnTo>
                    <a:pt x="44773" y="9002"/>
                  </a:lnTo>
                  <a:lnTo>
                    <a:pt x="45666" y="8552"/>
                  </a:lnTo>
                  <a:lnTo>
                    <a:pt x="46558" y="8109"/>
                  </a:lnTo>
                  <a:lnTo>
                    <a:pt x="47459" y="7681"/>
                  </a:lnTo>
                  <a:lnTo>
                    <a:pt x="48366" y="7268"/>
                  </a:lnTo>
                  <a:lnTo>
                    <a:pt x="49274" y="6862"/>
                  </a:lnTo>
                  <a:lnTo>
                    <a:pt x="50196" y="6464"/>
                  </a:lnTo>
                  <a:lnTo>
                    <a:pt x="51118" y="6080"/>
                  </a:lnTo>
                  <a:lnTo>
                    <a:pt x="52048" y="5704"/>
                  </a:lnTo>
                  <a:lnTo>
                    <a:pt x="52985" y="5342"/>
                  </a:lnTo>
                  <a:lnTo>
                    <a:pt x="53922" y="4995"/>
                  </a:lnTo>
                  <a:lnTo>
                    <a:pt x="54867" y="4648"/>
                  </a:lnTo>
                  <a:lnTo>
                    <a:pt x="55818" y="4324"/>
                  </a:lnTo>
                  <a:lnTo>
                    <a:pt x="56778" y="4007"/>
                  </a:lnTo>
                  <a:lnTo>
                    <a:pt x="57737" y="3697"/>
                  </a:lnTo>
                  <a:lnTo>
                    <a:pt x="58703" y="3401"/>
                  </a:lnTo>
                  <a:lnTo>
                    <a:pt x="59677" y="3121"/>
                  </a:lnTo>
                  <a:lnTo>
                    <a:pt x="60651" y="2848"/>
                  </a:lnTo>
                  <a:lnTo>
                    <a:pt x="61633" y="2590"/>
                  </a:lnTo>
                  <a:lnTo>
                    <a:pt x="62621" y="2346"/>
                  </a:lnTo>
                  <a:lnTo>
                    <a:pt x="63610" y="2110"/>
                  </a:lnTo>
                  <a:lnTo>
                    <a:pt x="64606" y="1882"/>
                  </a:lnTo>
                  <a:lnTo>
                    <a:pt x="65602" y="1675"/>
                  </a:lnTo>
                  <a:lnTo>
                    <a:pt x="66606" y="1476"/>
                  </a:lnTo>
                  <a:lnTo>
                    <a:pt x="67617" y="1284"/>
                  </a:lnTo>
                  <a:lnTo>
                    <a:pt x="68627" y="1114"/>
                  </a:lnTo>
                  <a:lnTo>
                    <a:pt x="69646" y="952"/>
                  </a:lnTo>
                  <a:lnTo>
                    <a:pt x="70664" y="797"/>
                  </a:lnTo>
                  <a:lnTo>
                    <a:pt x="71690" y="664"/>
                  </a:lnTo>
                  <a:lnTo>
                    <a:pt x="72715" y="539"/>
                  </a:lnTo>
                  <a:lnTo>
                    <a:pt x="73748" y="428"/>
                  </a:lnTo>
                  <a:lnTo>
                    <a:pt x="74789" y="325"/>
                  </a:lnTo>
                  <a:lnTo>
                    <a:pt x="75829" y="243"/>
                  </a:lnTo>
                  <a:lnTo>
                    <a:pt x="76869" y="170"/>
                  </a:lnTo>
                  <a:lnTo>
                    <a:pt x="77917" y="111"/>
                  </a:lnTo>
                  <a:lnTo>
                    <a:pt x="78965" y="59"/>
                  </a:lnTo>
                  <a:lnTo>
                    <a:pt x="80020" y="30"/>
                  </a:lnTo>
                  <a:lnTo>
                    <a:pt x="81075" y="7"/>
                  </a:lnTo>
                  <a:lnTo>
                    <a:pt x="82138" y="0"/>
                  </a:lnTo>
                  <a:lnTo>
                    <a:pt x="82138" y="0"/>
                  </a:lnTo>
                  <a:lnTo>
                    <a:pt x="83200" y="7"/>
                  </a:lnTo>
                  <a:lnTo>
                    <a:pt x="84255" y="30"/>
                  </a:lnTo>
                  <a:lnTo>
                    <a:pt x="85310" y="59"/>
                  </a:lnTo>
                  <a:lnTo>
                    <a:pt x="86358" y="111"/>
                  </a:lnTo>
                  <a:lnTo>
                    <a:pt x="87406" y="170"/>
                  </a:lnTo>
                  <a:lnTo>
                    <a:pt x="88446" y="243"/>
                  </a:lnTo>
                  <a:lnTo>
                    <a:pt x="89486" y="325"/>
                  </a:lnTo>
                  <a:lnTo>
                    <a:pt x="90527" y="428"/>
                  </a:lnTo>
                  <a:lnTo>
                    <a:pt x="91552" y="539"/>
                  </a:lnTo>
                  <a:lnTo>
                    <a:pt x="92585" y="664"/>
                  </a:lnTo>
                  <a:lnTo>
                    <a:pt x="93611" y="797"/>
                  </a:lnTo>
                  <a:lnTo>
                    <a:pt x="94629" y="952"/>
                  </a:lnTo>
                  <a:lnTo>
                    <a:pt x="95648" y="1114"/>
                  </a:lnTo>
                  <a:lnTo>
                    <a:pt x="96658" y="1284"/>
                  </a:lnTo>
                  <a:lnTo>
                    <a:pt x="97669" y="1476"/>
                  </a:lnTo>
                  <a:lnTo>
                    <a:pt x="98673" y="1675"/>
                  </a:lnTo>
                  <a:lnTo>
                    <a:pt x="99669" y="1882"/>
                  </a:lnTo>
                  <a:lnTo>
                    <a:pt x="100665" y="2110"/>
                  </a:lnTo>
                  <a:lnTo>
                    <a:pt x="101654" y="2346"/>
                  </a:lnTo>
                  <a:lnTo>
                    <a:pt x="102642" y="2590"/>
                  </a:lnTo>
                  <a:lnTo>
                    <a:pt x="103624" y="2848"/>
                  </a:lnTo>
                  <a:lnTo>
                    <a:pt x="104598" y="3121"/>
                  </a:lnTo>
                  <a:lnTo>
                    <a:pt x="105572" y="3401"/>
                  </a:lnTo>
                  <a:lnTo>
                    <a:pt x="106538" y="3697"/>
                  </a:lnTo>
                  <a:lnTo>
                    <a:pt x="107497" y="4007"/>
                  </a:lnTo>
                  <a:lnTo>
                    <a:pt x="108457" y="4324"/>
                  </a:lnTo>
                  <a:lnTo>
                    <a:pt x="109408" y="4648"/>
                  </a:lnTo>
                  <a:lnTo>
                    <a:pt x="110353" y="4995"/>
                  </a:lnTo>
                  <a:lnTo>
                    <a:pt x="111290" y="5342"/>
                  </a:lnTo>
                  <a:lnTo>
                    <a:pt x="112227" y="5704"/>
                  </a:lnTo>
                  <a:lnTo>
                    <a:pt x="113157" y="6080"/>
                  </a:lnTo>
                  <a:lnTo>
                    <a:pt x="114079" y="6464"/>
                  </a:lnTo>
                  <a:lnTo>
                    <a:pt x="114994" y="6862"/>
                  </a:lnTo>
                  <a:lnTo>
                    <a:pt x="115909" y="7268"/>
                  </a:lnTo>
                  <a:lnTo>
                    <a:pt x="116816" y="7681"/>
                  </a:lnTo>
                  <a:lnTo>
                    <a:pt x="117717" y="8109"/>
                  </a:lnTo>
                  <a:lnTo>
                    <a:pt x="118609" y="8552"/>
                  </a:lnTo>
                  <a:lnTo>
                    <a:pt x="119502" y="9002"/>
                  </a:lnTo>
                  <a:lnTo>
                    <a:pt x="120380" y="9459"/>
                  </a:lnTo>
                  <a:lnTo>
                    <a:pt x="121258" y="9931"/>
                  </a:lnTo>
                  <a:lnTo>
                    <a:pt x="122129" y="10411"/>
                  </a:lnTo>
                  <a:lnTo>
                    <a:pt x="122992" y="10898"/>
                  </a:lnTo>
                  <a:lnTo>
                    <a:pt x="123848" y="11400"/>
                  </a:lnTo>
                  <a:lnTo>
                    <a:pt x="124697" y="11909"/>
                  </a:lnTo>
                  <a:lnTo>
                    <a:pt x="125538" y="12425"/>
                  </a:lnTo>
                  <a:lnTo>
                    <a:pt x="126379" y="12957"/>
                  </a:lnTo>
                  <a:lnTo>
                    <a:pt x="127205" y="13495"/>
                  </a:lnTo>
                  <a:lnTo>
                    <a:pt x="128032" y="14049"/>
                  </a:lnTo>
                  <a:lnTo>
                    <a:pt x="128843" y="14609"/>
                  </a:lnTo>
                  <a:lnTo>
                    <a:pt x="129655" y="15178"/>
                  </a:lnTo>
                  <a:lnTo>
                    <a:pt x="130459" y="15753"/>
                  </a:lnTo>
                  <a:lnTo>
                    <a:pt x="131249" y="16336"/>
                  </a:lnTo>
                  <a:lnTo>
                    <a:pt x="132038" y="16934"/>
                  </a:lnTo>
                  <a:lnTo>
                    <a:pt x="132820" y="17539"/>
                  </a:lnTo>
                  <a:lnTo>
                    <a:pt x="133588" y="18159"/>
                  </a:lnTo>
                  <a:lnTo>
                    <a:pt x="134355" y="18778"/>
                  </a:lnTo>
                  <a:lnTo>
                    <a:pt x="135115" y="19413"/>
                  </a:lnTo>
                  <a:lnTo>
                    <a:pt x="135860" y="20055"/>
                  </a:lnTo>
                  <a:lnTo>
                    <a:pt x="136606" y="20704"/>
                  </a:lnTo>
                  <a:lnTo>
                    <a:pt x="137336" y="21361"/>
                  </a:lnTo>
                  <a:lnTo>
                    <a:pt x="138067" y="22032"/>
                  </a:lnTo>
                  <a:lnTo>
                    <a:pt x="138782" y="22711"/>
                  </a:lnTo>
                  <a:lnTo>
                    <a:pt x="139491" y="23390"/>
                  </a:lnTo>
                  <a:lnTo>
                    <a:pt x="140192" y="24083"/>
                  </a:lnTo>
                  <a:lnTo>
                    <a:pt x="140885" y="24784"/>
                  </a:lnTo>
                  <a:lnTo>
                    <a:pt x="141571" y="25493"/>
                  </a:lnTo>
                  <a:lnTo>
                    <a:pt x="142243" y="26216"/>
                  </a:lnTo>
                  <a:lnTo>
                    <a:pt x="142914" y="26939"/>
                  </a:lnTo>
                  <a:lnTo>
                    <a:pt x="143571" y="27677"/>
                  </a:lnTo>
                  <a:lnTo>
                    <a:pt x="144220" y="28415"/>
                  </a:lnTo>
                  <a:lnTo>
                    <a:pt x="144862" y="29167"/>
                  </a:lnTo>
                  <a:lnTo>
                    <a:pt x="145497" y="29920"/>
                  </a:lnTo>
                  <a:lnTo>
                    <a:pt x="146124" y="30687"/>
                  </a:lnTo>
                  <a:lnTo>
                    <a:pt x="146736" y="31462"/>
                  </a:lnTo>
                  <a:lnTo>
                    <a:pt x="147341" y="32237"/>
                  </a:lnTo>
                  <a:lnTo>
                    <a:pt x="147939" y="33026"/>
                  </a:lnTo>
                  <a:lnTo>
                    <a:pt x="148522" y="33823"/>
                  </a:lnTo>
                  <a:lnTo>
                    <a:pt x="149105" y="34620"/>
                  </a:lnTo>
                  <a:lnTo>
                    <a:pt x="149673" y="35432"/>
                  </a:lnTo>
                  <a:lnTo>
                    <a:pt x="150234" y="36243"/>
                  </a:lnTo>
                  <a:lnTo>
                    <a:pt x="150780" y="37070"/>
                  </a:lnTo>
                  <a:lnTo>
                    <a:pt x="151318" y="37896"/>
                  </a:lnTo>
                  <a:lnTo>
                    <a:pt x="151850" y="38737"/>
                  </a:lnTo>
                  <a:lnTo>
                    <a:pt x="152366" y="39578"/>
                  </a:lnTo>
                  <a:lnTo>
                    <a:pt x="152883" y="40427"/>
                  </a:lnTo>
                  <a:lnTo>
                    <a:pt x="153377" y="41290"/>
                  </a:lnTo>
                  <a:lnTo>
                    <a:pt x="153871" y="42153"/>
                  </a:lnTo>
                  <a:lnTo>
                    <a:pt x="154351" y="43017"/>
                  </a:lnTo>
                  <a:lnTo>
                    <a:pt x="154816" y="43895"/>
                  </a:lnTo>
                  <a:lnTo>
                    <a:pt x="155281" y="44780"/>
                  </a:lnTo>
                  <a:lnTo>
                    <a:pt x="155731" y="45666"/>
                  </a:lnTo>
                  <a:lnTo>
                    <a:pt x="156166" y="46558"/>
                  </a:lnTo>
                  <a:lnTo>
                    <a:pt x="156594" y="47459"/>
                  </a:lnTo>
                  <a:lnTo>
                    <a:pt x="157007" y="48366"/>
                  </a:lnTo>
                  <a:lnTo>
                    <a:pt x="157420" y="49281"/>
                  </a:lnTo>
                  <a:lnTo>
                    <a:pt x="157811" y="50196"/>
                  </a:lnTo>
                  <a:lnTo>
                    <a:pt x="158195" y="51118"/>
                  </a:lnTo>
                  <a:lnTo>
                    <a:pt x="158571" y="52048"/>
                  </a:lnTo>
                  <a:lnTo>
                    <a:pt x="158933" y="52985"/>
                  </a:lnTo>
                  <a:lnTo>
                    <a:pt x="159287" y="53930"/>
                  </a:lnTo>
                  <a:lnTo>
                    <a:pt x="159627" y="54874"/>
                  </a:lnTo>
                  <a:lnTo>
                    <a:pt x="159959" y="55826"/>
                  </a:lnTo>
                  <a:lnTo>
                    <a:pt x="160276" y="56778"/>
                  </a:lnTo>
                  <a:lnTo>
                    <a:pt x="160578" y="57744"/>
                  </a:lnTo>
                  <a:lnTo>
                    <a:pt x="160874" y="58711"/>
                  </a:lnTo>
                  <a:lnTo>
                    <a:pt x="161154" y="59677"/>
                  </a:lnTo>
                  <a:lnTo>
                    <a:pt x="161427" y="60659"/>
                  </a:lnTo>
                  <a:lnTo>
                    <a:pt x="161685" y="61640"/>
                  </a:lnTo>
                  <a:lnTo>
                    <a:pt x="161936" y="62622"/>
                  </a:lnTo>
                  <a:lnTo>
                    <a:pt x="162172" y="63610"/>
                  </a:lnTo>
                  <a:lnTo>
                    <a:pt x="162393" y="64606"/>
                  </a:lnTo>
                  <a:lnTo>
                    <a:pt x="162607" y="65610"/>
                  </a:lnTo>
                  <a:lnTo>
                    <a:pt x="162807" y="66613"/>
                  </a:lnTo>
                  <a:lnTo>
                    <a:pt x="162991" y="67617"/>
                  </a:lnTo>
                  <a:lnTo>
                    <a:pt x="163168" y="68635"/>
                  </a:lnTo>
                  <a:lnTo>
                    <a:pt x="163331" y="69646"/>
                  </a:lnTo>
                  <a:lnTo>
                    <a:pt x="163478" y="70671"/>
                  </a:lnTo>
                  <a:lnTo>
                    <a:pt x="163618" y="71697"/>
                  </a:lnTo>
                  <a:lnTo>
                    <a:pt x="163744" y="72723"/>
                  </a:lnTo>
                  <a:lnTo>
                    <a:pt x="163854" y="73756"/>
                  </a:lnTo>
                  <a:lnTo>
                    <a:pt x="163950" y="74789"/>
                  </a:lnTo>
                  <a:lnTo>
                    <a:pt x="164039" y="75829"/>
                  </a:lnTo>
                  <a:lnTo>
                    <a:pt x="164113" y="76877"/>
                  </a:lnTo>
                  <a:lnTo>
                    <a:pt x="164172" y="77917"/>
                  </a:lnTo>
                  <a:lnTo>
                    <a:pt x="164216" y="78972"/>
                  </a:lnTo>
                  <a:lnTo>
                    <a:pt x="164253" y="80027"/>
                  </a:lnTo>
                  <a:lnTo>
                    <a:pt x="164275" y="81083"/>
                  </a:lnTo>
                  <a:lnTo>
                    <a:pt x="164275" y="82138"/>
                  </a:lnTo>
                  <a:lnTo>
                    <a:pt x="164275" y="82138"/>
                  </a:lnTo>
                  <a:lnTo>
                    <a:pt x="164275" y="82794"/>
                  </a:lnTo>
                  <a:lnTo>
                    <a:pt x="164268" y="83458"/>
                  </a:lnTo>
                  <a:lnTo>
                    <a:pt x="164253" y="84115"/>
                  </a:lnTo>
                  <a:lnTo>
                    <a:pt x="164231" y="84779"/>
                  </a:lnTo>
                  <a:lnTo>
                    <a:pt x="164201" y="85443"/>
                  </a:lnTo>
                  <a:lnTo>
                    <a:pt x="164164" y="86115"/>
                  </a:lnTo>
                  <a:lnTo>
                    <a:pt x="164127" y="86779"/>
                  </a:lnTo>
                  <a:lnTo>
                    <a:pt x="164083" y="87450"/>
                  </a:lnTo>
                  <a:lnTo>
                    <a:pt x="164032" y="88122"/>
                  </a:lnTo>
                  <a:lnTo>
                    <a:pt x="163972" y="88801"/>
                  </a:lnTo>
                  <a:lnTo>
                    <a:pt x="163906" y="89472"/>
                  </a:lnTo>
                  <a:lnTo>
                    <a:pt x="163832" y="90151"/>
                  </a:lnTo>
                  <a:lnTo>
                    <a:pt x="163759" y="90830"/>
                  </a:lnTo>
                  <a:lnTo>
                    <a:pt x="163670" y="91516"/>
                  </a:lnTo>
                  <a:lnTo>
                    <a:pt x="163581" y="92195"/>
                  </a:lnTo>
                  <a:lnTo>
                    <a:pt x="163486" y="92881"/>
                  </a:lnTo>
                  <a:lnTo>
                    <a:pt x="163390" y="93567"/>
                  </a:lnTo>
                  <a:lnTo>
                    <a:pt x="163279" y="94253"/>
                  </a:lnTo>
                  <a:lnTo>
                    <a:pt x="163168" y="94947"/>
                  </a:lnTo>
                  <a:lnTo>
                    <a:pt x="163043" y="95640"/>
                  </a:lnTo>
                  <a:lnTo>
                    <a:pt x="162917" y="96334"/>
                  </a:lnTo>
                  <a:lnTo>
                    <a:pt x="162785" y="97028"/>
                  </a:lnTo>
                  <a:lnTo>
                    <a:pt x="162644" y="97729"/>
                  </a:lnTo>
                  <a:lnTo>
                    <a:pt x="162504" y="98422"/>
                  </a:lnTo>
                  <a:lnTo>
                    <a:pt x="162349" y="99123"/>
                  </a:lnTo>
                  <a:lnTo>
                    <a:pt x="162194" y="99831"/>
                  </a:lnTo>
                  <a:lnTo>
                    <a:pt x="162032" y="100532"/>
                  </a:lnTo>
                  <a:lnTo>
                    <a:pt x="161862" y="101241"/>
                  </a:lnTo>
                  <a:lnTo>
                    <a:pt x="161685" y="101942"/>
                  </a:lnTo>
                  <a:lnTo>
                    <a:pt x="161508" y="102657"/>
                  </a:lnTo>
                  <a:lnTo>
                    <a:pt x="161316" y="103366"/>
                  </a:lnTo>
                  <a:lnTo>
                    <a:pt x="161124" y="104074"/>
                  </a:lnTo>
                  <a:lnTo>
                    <a:pt x="160925" y="104790"/>
                  </a:lnTo>
                  <a:lnTo>
                    <a:pt x="160719" y="105505"/>
                  </a:lnTo>
                  <a:lnTo>
                    <a:pt x="160512" y="106221"/>
                  </a:lnTo>
                  <a:lnTo>
                    <a:pt x="160291" y="106944"/>
                  </a:lnTo>
                  <a:lnTo>
                    <a:pt x="160069" y="107660"/>
                  </a:lnTo>
                  <a:lnTo>
                    <a:pt x="159833" y="108383"/>
                  </a:lnTo>
                  <a:lnTo>
                    <a:pt x="159597" y="109106"/>
                  </a:lnTo>
                  <a:lnTo>
                    <a:pt x="159361" y="109837"/>
                  </a:lnTo>
                  <a:lnTo>
                    <a:pt x="159110" y="110560"/>
                  </a:lnTo>
                  <a:lnTo>
                    <a:pt x="158852" y="111290"/>
                  </a:lnTo>
                  <a:lnTo>
                    <a:pt x="158594" y="112021"/>
                  </a:lnTo>
                  <a:lnTo>
                    <a:pt x="158328" y="112751"/>
                  </a:lnTo>
                  <a:lnTo>
                    <a:pt x="158055" y="113482"/>
                  </a:lnTo>
                  <a:lnTo>
                    <a:pt x="157775" y="114220"/>
                  </a:lnTo>
                  <a:lnTo>
                    <a:pt x="157494" y="114950"/>
                  </a:lnTo>
                  <a:lnTo>
                    <a:pt x="157199" y="115688"/>
                  </a:lnTo>
                  <a:lnTo>
                    <a:pt x="156904" y="116426"/>
                  </a:lnTo>
                  <a:lnTo>
                    <a:pt x="156601" y="117171"/>
                  </a:lnTo>
                  <a:lnTo>
                    <a:pt x="156291" y="117909"/>
                  </a:lnTo>
                  <a:lnTo>
                    <a:pt x="155974" y="118654"/>
                  </a:lnTo>
                  <a:lnTo>
                    <a:pt x="155657" y="119399"/>
                  </a:lnTo>
                  <a:lnTo>
                    <a:pt x="155332" y="120144"/>
                  </a:lnTo>
                  <a:lnTo>
                    <a:pt x="154993" y="120890"/>
                  </a:lnTo>
                  <a:lnTo>
                    <a:pt x="154653" y="121642"/>
                  </a:lnTo>
                  <a:lnTo>
                    <a:pt x="154314" y="122388"/>
                  </a:lnTo>
                  <a:lnTo>
                    <a:pt x="153960" y="123140"/>
                  </a:lnTo>
                  <a:lnTo>
                    <a:pt x="153606" y="123893"/>
                  </a:lnTo>
                  <a:lnTo>
                    <a:pt x="153237" y="124653"/>
                  </a:lnTo>
                  <a:lnTo>
                    <a:pt x="152868" y="125405"/>
                  </a:lnTo>
                  <a:lnTo>
                    <a:pt x="152492" y="126165"/>
                  </a:lnTo>
                  <a:lnTo>
                    <a:pt x="152115" y="126918"/>
                  </a:lnTo>
                  <a:lnTo>
                    <a:pt x="151724" y="127678"/>
                  </a:lnTo>
                  <a:lnTo>
                    <a:pt x="151724" y="127678"/>
                  </a:lnTo>
                  <a:lnTo>
                    <a:pt x="151104" y="128873"/>
                  </a:lnTo>
                  <a:lnTo>
                    <a:pt x="150477" y="130061"/>
                  </a:lnTo>
                  <a:lnTo>
                    <a:pt x="149828" y="131264"/>
                  </a:lnTo>
                  <a:lnTo>
                    <a:pt x="149164" y="132459"/>
                  </a:lnTo>
                  <a:lnTo>
                    <a:pt x="148492" y="133669"/>
                  </a:lnTo>
                  <a:lnTo>
                    <a:pt x="147799" y="134872"/>
                  </a:lnTo>
                  <a:lnTo>
                    <a:pt x="147090" y="136082"/>
                  </a:lnTo>
                  <a:lnTo>
                    <a:pt x="146375" y="137300"/>
                  </a:lnTo>
                  <a:lnTo>
                    <a:pt x="145637" y="138517"/>
                  </a:lnTo>
                  <a:lnTo>
                    <a:pt x="144892" y="139734"/>
                  </a:lnTo>
                  <a:lnTo>
                    <a:pt x="144124" y="140959"/>
                  </a:lnTo>
                  <a:lnTo>
                    <a:pt x="143350" y="142184"/>
                  </a:lnTo>
                  <a:lnTo>
                    <a:pt x="142553" y="143409"/>
                  </a:lnTo>
                  <a:lnTo>
                    <a:pt x="141748" y="144641"/>
                  </a:lnTo>
                  <a:lnTo>
                    <a:pt x="140929" y="145881"/>
                  </a:lnTo>
                  <a:lnTo>
                    <a:pt x="140096" y="147113"/>
                  </a:lnTo>
                  <a:lnTo>
                    <a:pt x="139247" y="148353"/>
                  </a:lnTo>
                  <a:lnTo>
                    <a:pt x="138384" y="149592"/>
                  </a:lnTo>
                  <a:lnTo>
                    <a:pt x="137506" y="150839"/>
                  </a:lnTo>
                  <a:lnTo>
                    <a:pt x="136613" y="152086"/>
                  </a:lnTo>
                  <a:lnTo>
                    <a:pt x="135713" y="153333"/>
                  </a:lnTo>
                  <a:lnTo>
                    <a:pt x="134791" y="154587"/>
                  </a:lnTo>
                  <a:lnTo>
                    <a:pt x="133861" y="155834"/>
                  </a:lnTo>
                  <a:lnTo>
                    <a:pt x="132916" y="157096"/>
                  </a:lnTo>
                  <a:lnTo>
                    <a:pt x="131950" y="158350"/>
                  </a:lnTo>
                  <a:lnTo>
                    <a:pt x="130976" y="159612"/>
                  </a:lnTo>
                  <a:lnTo>
                    <a:pt x="129994" y="160874"/>
                  </a:lnTo>
                  <a:lnTo>
                    <a:pt x="128991" y="162136"/>
                  </a:lnTo>
                  <a:lnTo>
                    <a:pt x="127980" y="163397"/>
                  </a:lnTo>
                  <a:lnTo>
                    <a:pt x="126947" y="164666"/>
                  </a:lnTo>
                  <a:lnTo>
                    <a:pt x="125907" y="165928"/>
                  </a:lnTo>
                  <a:lnTo>
                    <a:pt x="124852" y="167197"/>
                  </a:lnTo>
                  <a:lnTo>
                    <a:pt x="124852" y="167197"/>
                  </a:lnTo>
                  <a:lnTo>
                    <a:pt x="123959" y="168267"/>
                  </a:lnTo>
                  <a:lnTo>
                    <a:pt x="123059" y="169330"/>
                  </a:lnTo>
                  <a:lnTo>
                    <a:pt x="122166" y="170370"/>
                  </a:lnTo>
                  <a:lnTo>
                    <a:pt x="121273" y="171410"/>
                  </a:lnTo>
                  <a:lnTo>
                    <a:pt x="120380" y="172429"/>
                  </a:lnTo>
                  <a:lnTo>
                    <a:pt x="119487" y="173447"/>
                  </a:lnTo>
                  <a:lnTo>
                    <a:pt x="118602" y="174443"/>
                  </a:lnTo>
                  <a:lnTo>
                    <a:pt x="117724" y="175432"/>
                  </a:lnTo>
                  <a:lnTo>
                    <a:pt x="116839" y="176406"/>
                  </a:lnTo>
                  <a:lnTo>
                    <a:pt x="115968" y="177372"/>
                  </a:lnTo>
                  <a:lnTo>
                    <a:pt x="115097" y="178324"/>
                  </a:lnTo>
                  <a:lnTo>
                    <a:pt x="114227" y="179261"/>
                  </a:lnTo>
                  <a:lnTo>
                    <a:pt x="113371" y="180191"/>
                  </a:lnTo>
                  <a:lnTo>
                    <a:pt x="112515" y="181106"/>
                  </a:lnTo>
                  <a:lnTo>
                    <a:pt x="111666" y="182006"/>
                  </a:lnTo>
                  <a:lnTo>
                    <a:pt x="110825" y="182891"/>
                  </a:lnTo>
                  <a:lnTo>
                    <a:pt x="109158" y="184618"/>
                  </a:lnTo>
                  <a:lnTo>
                    <a:pt x="107527" y="186300"/>
                  </a:lnTo>
                  <a:lnTo>
                    <a:pt x="105933" y="187916"/>
                  </a:lnTo>
                  <a:lnTo>
                    <a:pt x="104369" y="189480"/>
                  </a:lnTo>
                  <a:lnTo>
                    <a:pt x="102849" y="190978"/>
                  </a:lnTo>
                  <a:lnTo>
                    <a:pt x="101373" y="192424"/>
                  </a:lnTo>
                  <a:lnTo>
                    <a:pt x="99942" y="193804"/>
                  </a:lnTo>
                  <a:lnTo>
                    <a:pt x="98569" y="195118"/>
                  </a:lnTo>
                  <a:lnTo>
                    <a:pt x="97241" y="196365"/>
                  </a:lnTo>
                  <a:lnTo>
                    <a:pt x="95972" y="197553"/>
                  </a:lnTo>
                  <a:lnTo>
                    <a:pt x="94770" y="198667"/>
                  </a:lnTo>
                  <a:lnTo>
                    <a:pt x="93626" y="199707"/>
                  </a:lnTo>
                  <a:lnTo>
                    <a:pt x="92549" y="200681"/>
                  </a:lnTo>
                  <a:lnTo>
                    <a:pt x="91545" y="201589"/>
                  </a:lnTo>
                  <a:lnTo>
                    <a:pt x="90608" y="202415"/>
                  </a:lnTo>
                  <a:lnTo>
                    <a:pt x="89752" y="203168"/>
                  </a:lnTo>
                  <a:lnTo>
                    <a:pt x="88977" y="203846"/>
                  </a:lnTo>
                  <a:lnTo>
                    <a:pt x="88284" y="204451"/>
                  </a:lnTo>
                  <a:lnTo>
                    <a:pt x="87155" y="205411"/>
                  </a:lnTo>
                  <a:lnTo>
                    <a:pt x="86402" y="206045"/>
                  </a:lnTo>
                  <a:lnTo>
                    <a:pt x="86048" y="206340"/>
                  </a:lnTo>
                  <a:lnTo>
                    <a:pt x="82138" y="209550"/>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64" name="Google Shape;464;p27"/>
            <p:cNvSpPr/>
            <p:nvPr/>
          </p:nvSpPr>
          <p:spPr>
            <a:xfrm>
              <a:off x="2064400" y="545975"/>
              <a:ext cx="3491175" cy="4528225"/>
            </a:xfrm>
            <a:custGeom>
              <a:avLst/>
              <a:gdLst/>
              <a:ahLst/>
              <a:cxnLst/>
              <a:rect l="l" t="t" r="r" b="b"/>
              <a:pathLst>
                <a:path w="139647" h="181129" fill="none" extrusionOk="0">
                  <a:moveTo>
                    <a:pt x="69824" y="1"/>
                  </a:moveTo>
                  <a:lnTo>
                    <a:pt x="69824" y="1"/>
                  </a:lnTo>
                  <a:lnTo>
                    <a:pt x="68923" y="8"/>
                  </a:lnTo>
                  <a:lnTo>
                    <a:pt x="68023" y="23"/>
                  </a:lnTo>
                  <a:lnTo>
                    <a:pt x="67130" y="52"/>
                  </a:lnTo>
                  <a:lnTo>
                    <a:pt x="66238" y="97"/>
                  </a:lnTo>
                  <a:lnTo>
                    <a:pt x="65345" y="141"/>
                  </a:lnTo>
                  <a:lnTo>
                    <a:pt x="64459" y="207"/>
                  </a:lnTo>
                  <a:lnTo>
                    <a:pt x="63574" y="281"/>
                  </a:lnTo>
                  <a:lnTo>
                    <a:pt x="62696" y="362"/>
                  </a:lnTo>
                  <a:lnTo>
                    <a:pt x="61818" y="458"/>
                  </a:lnTo>
                  <a:lnTo>
                    <a:pt x="60940" y="562"/>
                  </a:lnTo>
                  <a:lnTo>
                    <a:pt x="60069" y="680"/>
                  </a:lnTo>
                  <a:lnTo>
                    <a:pt x="59206" y="805"/>
                  </a:lnTo>
                  <a:lnTo>
                    <a:pt x="58343" y="945"/>
                  </a:lnTo>
                  <a:lnTo>
                    <a:pt x="57479" y="1093"/>
                  </a:lnTo>
                  <a:lnTo>
                    <a:pt x="56623" y="1255"/>
                  </a:lnTo>
                  <a:lnTo>
                    <a:pt x="55767" y="1425"/>
                  </a:lnTo>
                  <a:lnTo>
                    <a:pt x="54919" y="1602"/>
                  </a:lnTo>
                  <a:lnTo>
                    <a:pt x="54070" y="1794"/>
                  </a:lnTo>
                  <a:lnTo>
                    <a:pt x="53229" y="1993"/>
                  </a:lnTo>
                  <a:lnTo>
                    <a:pt x="52395" y="2207"/>
                  </a:lnTo>
                  <a:lnTo>
                    <a:pt x="51562" y="2428"/>
                  </a:lnTo>
                  <a:lnTo>
                    <a:pt x="50728" y="2657"/>
                  </a:lnTo>
                  <a:lnTo>
                    <a:pt x="49902" y="2893"/>
                  </a:lnTo>
                  <a:lnTo>
                    <a:pt x="49083" y="3144"/>
                  </a:lnTo>
                  <a:lnTo>
                    <a:pt x="48264" y="3410"/>
                  </a:lnTo>
                  <a:lnTo>
                    <a:pt x="47452" y="3675"/>
                  </a:lnTo>
                  <a:lnTo>
                    <a:pt x="46648" y="3956"/>
                  </a:lnTo>
                  <a:lnTo>
                    <a:pt x="45843" y="4243"/>
                  </a:lnTo>
                  <a:lnTo>
                    <a:pt x="45039" y="4546"/>
                  </a:lnTo>
                  <a:lnTo>
                    <a:pt x="44242" y="4856"/>
                  </a:lnTo>
                  <a:lnTo>
                    <a:pt x="43453" y="5173"/>
                  </a:lnTo>
                  <a:lnTo>
                    <a:pt x="42671" y="5498"/>
                  </a:lnTo>
                  <a:lnTo>
                    <a:pt x="41888" y="5837"/>
                  </a:lnTo>
                  <a:lnTo>
                    <a:pt x="41114" y="6177"/>
                  </a:lnTo>
                  <a:lnTo>
                    <a:pt x="40346" y="6538"/>
                  </a:lnTo>
                  <a:lnTo>
                    <a:pt x="39579" y="6900"/>
                  </a:lnTo>
                  <a:lnTo>
                    <a:pt x="38819" y="7269"/>
                  </a:lnTo>
                  <a:lnTo>
                    <a:pt x="38059" y="7652"/>
                  </a:lnTo>
                  <a:lnTo>
                    <a:pt x="37314" y="8043"/>
                  </a:lnTo>
                  <a:lnTo>
                    <a:pt x="36569" y="8442"/>
                  </a:lnTo>
                  <a:lnTo>
                    <a:pt x="35831" y="8848"/>
                  </a:lnTo>
                  <a:lnTo>
                    <a:pt x="35093" y="9268"/>
                  </a:lnTo>
                  <a:lnTo>
                    <a:pt x="34370" y="9689"/>
                  </a:lnTo>
                  <a:lnTo>
                    <a:pt x="33647" y="10124"/>
                  </a:lnTo>
                  <a:lnTo>
                    <a:pt x="32924" y="10567"/>
                  </a:lnTo>
                  <a:lnTo>
                    <a:pt x="32215" y="11017"/>
                  </a:lnTo>
                  <a:lnTo>
                    <a:pt x="31507" y="11474"/>
                  </a:lnTo>
                  <a:lnTo>
                    <a:pt x="30813" y="11947"/>
                  </a:lnTo>
                  <a:lnTo>
                    <a:pt x="30120" y="12419"/>
                  </a:lnTo>
                  <a:lnTo>
                    <a:pt x="29426" y="12898"/>
                  </a:lnTo>
                  <a:lnTo>
                    <a:pt x="28747" y="13393"/>
                  </a:lnTo>
                  <a:lnTo>
                    <a:pt x="28076" y="13895"/>
                  </a:lnTo>
                  <a:lnTo>
                    <a:pt x="27404" y="14396"/>
                  </a:lnTo>
                  <a:lnTo>
                    <a:pt x="26740" y="14913"/>
                  </a:lnTo>
                  <a:lnTo>
                    <a:pt x="26084" y="15437"/>
                  </a:lnTo>
                  <a:lnTo>
                    <a:pt x="25434" y="15968"/>
                  </a:lnTo>
                  <a:lnTo>
                    <a:pt x="24792" y="16507"/>
                  </a:lnTo>
                  <a:lnTo>
                    <a:pt x="24151" y="17053"/>
                  </a:lnTo>
                  <a:lnTo>
                    <a:pt x="23523" y="17606"/>
                  </a:lnTo>
                  <a:lnTo>
                    <a:pt x="22896" y="18167"/>
                  </a:lnTo>
                  <a:lnTo>
                    <a:pt x="22284" y="18727"/>
                  </a:lnTo>
                  <a:lnTo>
                    <a:pt x="21671" y="19303"/>
                  </a:lnTo>
                  <a:lnTo>
                    <a:pt x="21066" y="19886"/>
                  </a:lnTo>
                  <a:lnTo>
                    <a:pt x="20476" y="20476"/>
                  </a:lnTo>
                  <a:lnTo>
                    <a:pt x="19886" y="21074"/>
                  </a:lnTo>
                  <a:lnTo>
                    <a:pt x="19303" y="21679"/>
                  </a:lnTo>
                  <a:lnTo>
                    <a:pt x="18727" y="22284"/>
                  </a:lnTo>
                  <a:lnTo>
                    <a:pt x="18159" y="22904"/>
                  </a:lnTo>
                  <a:lnTo>
                    <a:pt x="17598" y="23523"/>
                  </a:lnTo>
                  <a:lnTo>
                    <a:pt x="17045" y="24158"/>
                  </a:lnTo>
                  <a:lnTo>
                    <a:pt x="16499" y="24793"/>
                  </a:lnTo>
                  <a:lnTo>
                    <a:pt x="15960" y="25435"/>
                  </a:lnTo>
                  <a:lnTo>
                    <a:pt x="15437" y="26091"/>
                  </a:lnTo>
                  <a:lnTo>
                    <a:pt x="14913" y="26741"/>
                  </a:lnTo>
                  <a:lnTo>
                    <a:pt x="14396" y="27405"/>
                  </a:lnTo>
                  <a:lnTo>
                    <a:pt x="13887" y="28076"/>
                  </a:lnTo>
                  <a:lnTo>
                    <a:pt x="13393" y="28755"/>
                  </a:lnTo>
                  <a:lnTo>
                    <a:pt x="12898" y="29434"/>
                  </a:lnTo>
                  <a:lnTo>
                    <a:pt x="12419" y="30120"/>
                  </a:lnTo>
                  <a:lnTo>
                    <a:pt x="11939" y="30813"/>
                  </a:lnTo>
                  <a:lnTo>
                    <a:pt x="11474" y="31514"/>
                  </a:lnTo>
                  <a:lnTo>
                    <a:pt x="11017" y="32223"/>
                  </a:lnTo>
                  <a:lnTo>
                    <a:pt x="10567" y="32931"/>
                  </a:lnTo>
                  <a:lnTo>
                    <a:pt x="10124" y="33647"/>
                  </a:lnTo>
                  <a:lnTo>
                    <a:pt x="9689" y="34370"/>
                  </a:lnTo>
                  <a:lnTo>
                    <a:pt x="9261" y="35100"/>
                  </a:lnTo>
                  <a:lnTo>
                    <a:pt x="8848" y="35831"/>
                  </a:lnTo>
                  <a:lnTo>
                    <a:pt x="8442" y="36569"/>
                  </a:lnTo>
                  <a:lnTo>
                    <a:pt x="8043" y="37314"/>
                  </a:lnTo>
                  <a:lnTo>
                    <a:pt x="7652" y="38067"/>
                  </a:lnTo>
                  <a:lnTo>
                    <a:pt x="7269" y="38819"/>
                  </a:lnTo>
                  <a:lnTo>
                    <a:pt x="6892" y="39579"/>
                  </a:lnTo>
                  <a:lnTo>
                    <a:pt x="6531" y="40347"/>
                  </a:lnTo>
                  <a:lnTo>
                    <a:pt x="6177" y="41121"/>
                  </a:lnTo>
                  <a:lnTo>
                    <a:pt x="5830" y="41896"/>
                  </a:lnTo>
                  <a:lnTo>
                    <a:pt x="5498" y="42671"/>
                  </a:lnTo>
                  <a:lnTo>
                    <a:pt x="5166" y="43460"/>
                  </a:lnTo>
                  <a:lnTo>
                    <a:pt x="4848" y="44250"/>
                  </a:lnTo>
                  <a:lnTo>
                    <a:pt x="4539" y="45047"/>
                  </a:lnTo>
                  <a:lnTo>
                    <a:pt x="4243" y="45844"/>
                  </a:lnTo>
                  <a:lnTo>
                    <a:pt x="3956" y="46648"/>
                  </a:lnTo>
                  <a:lnTo>
                    <a:pt x="3675" y="47459"/>
                  </a:lnTo>
                  <a:lnTo>
                    <a:pt x="3402" y="48271"/>
                  </a:lnTo>
                  <a:lnTo>
                    <a:pt x="3144" y="49083"/>
                  </a:lnTo>
                  <a:lnTo>
                    <a:pt x="2893" y="49909"/>
                  </a:lnTo>
                  <a:lnTo>
                    <a:pt x="2650" y="50735"/>
                  </a:lnTo>
                  <a:lnTo>
                    <a:pt x="2421" y="51562"/>
                  </a:lnTo>
                  <a:lnTo>
                    <a:pt x="2200" y="52396"/>
                  </a:lnTo>
                  <a:lnTo>
                    <a:pt x="1993" y="53237"/>
                  </a:lnTo>
                  <a:lnTo>
                    <a:pt x="1794" y="54078"/>
                  </a:lnTo>
                  <a:lnTo>
                    <a:pt x="1602" y="54926"/>
                  </a:lnTo>
                  <a:lnTo>
                    <a:pt x="1417" y="55775"/>
                  </a:lnTo>
                  <a:lnTo>
                    <a:pt x="1248" y="56624"/>
                  </a:lnTo>
                  <a:lnTo>
                    <a:pt x="1093" y="57479"/>
                  </a:lnTo>
                  <a:lnTo>
                    <a:pt x="945" y="58343"/>
                  </a:lnTo>
                  <a:lnTo>
                    <a:pt x="805" y="59206"/>
                  </a:lnTo>
                  <a:lnTo>
                    <a:pt x="680" y="60077"/>
                  </a:lnTo>
                  <a:lnTo>
                    <a:pt x="561" y="60947"/>
                  </a:lnTo>
                  <a:lnTo>
                    <a:pt x="458" y="61818"/>
                  </a:lnTo>
                  <a:lnTo>
                    <a:pt x="362" y="62696"/>
                  </a:lnTo>
                  <a:lnTo>
                    <a:pt x="274" y="63581"/>
                  </a:lnTo>
                  <a:lnTo>
                    <a:pt x="200" y="64460"/>
                  </a:lnTo>
                  <a:lnTo>
                    <a:pt x="141" y="65352"/>
                  </a:lnTo>
                  <a:lnTo>
                    <a:pt x="89" y="66238"/>
                  </a:lnTo>
                  <a:lnTo>
                    <a:pt x="52" y="67131"/>
                  </a:lnTo>
                  <a:lnTo>
                    <a:pt x="23" y="68031"/>
                  </a:lnTo>
                  <a:lnTo>
                    <a:pt x="8" y="68924"/>
                  </a:lnTo>
                  <a:lnTo>
                    <a:pt x="1" y="69824"/>
                  </a:lnTo>
                  <a:lnTo>
                    <a:pt x="1" y="69824"/>
                  </a:lnTo>
                  <a:lnTo>
                    <a:pt x="1" y="70370"/>
                  </a:lnTo>
                  <a:lnTo>
                    <a:pt x="8" y="70916"/>
                  </a:lnTo>
                  <a:lnTo>
                    <a:pt x="23" y="71454"/>
                  </a:lnTo>
                  <a:lnTo>
                    <a:pt x="38" y="72000"/>
                  </a:lnTo>
                  <a:lnTo>
                    <a:pt x="60" y="72546"/>
                  </a:lnTo>
                  <a:lnTo>
                    <a:pt x="89" y="73085"/>
                  </a:lnTo>
                  <a:lnTo>
                    <a:pt x="119" y="73631"/>
                  </a:lnTo>
                  <a:lnTo>
                    <a:pt x="156" y="74177"/>
                  </a:lnTo>
                  <a:lnTo>
                    <a:pt x="200" y="74723"/>
                  </a:lnTo>
                  <a:lnTo>
                    <a:pt x="244" y="75269"/>
                  </a:lnTo>
                  <a:lnTo>
                    <a:pt x="296" y="75815"/>
                  </a:lnTo>
                  <a:lnTo>
                    <a:pt x="348" y="76361"/>
                  </a:lnTo>
                  <a:lnTo>
                    <a:pt x="407" y="76907"/>
                  </a:lnTo>
                  <a:lnTo>
                    <a:pt x="473" y="77460"/>
                  </a:lnTo>
                  <a:lnTo>
                    <a:pt x="539" y="78006"/>
                  </a:lnTo>
                  <a:lnTo>
                    <a:pt x="613" y="78552"/>
                  </a:lnTo>
                  <a:lnTo>
                    <a:pt x="775" y="79652"/>
                  </a:lnTo>
                  <a:lnTo>
                    <a:pt x="953" y="80744"/>
                  </a:lnTo>
                  <a:lnTo>
                    <a:pt x="1152" y="81843"/>
                  </a:lnTo>
                  <a:lnTo>
                    <a:pt x="1358" y="82943"/>
                  </a:lnTo>
                  <a:lnTo>
                    <a:pt x="1587" y="84042"/>
                  </a:lnTo>
                  <a:lnTo>
                    <a:pt x="1838" y="85142"/>
                  </a:lnTo>
                  <a:lnTo>
                    <a:pt x="2096" y="86241"/>
                  </a:lnTo>
                  <a:lnTo>
                    <a:pt x="2377" y="87340"/>
                  </a:lnTo>
                  <a:lnTo>
                    <a:pt x="2664" y="88440"/>
                  </a:lnTo>
                  <a:lnTo>
                    <a:pt x="2974" y="89539"/>
                  </a:lnTo>
                  <a:lnTo>
                    <a:pt x="3299" y="90639"/>
                  </a:lnTo>
                  <a:lnTo>
                    <a:pt x="3638" y="91738"/>
                  </a:lnTo>
                  <a:lnTo>
                    <a:pt x="3992" y="92830"/>
                  </a:lnTo>
                  <a:lnTo>
                    <a:pt x="4361" y="93929"/>
                  </a:lnTo>
                  <a:lnTo>
                    <a:pt x="4738" y="95029"/>
                  </a:lnTo>
                  <a:lnTo>
                    <a:pt x="5136" y="96121"/>
                  </a:lnTo>
                  <a:lnTo>
                    <a:pt x="5542" y="97220"/>
                  </a:lnTo>
                  <a:lnTo>
                    <a:pt x="5970" y="98312"/>
                  </a:lnTo>
                  <a:lnTo>
                    <a:pt x="6405" y="99404"/>
                  </a:lnTo>
                  <a:lnTo>
                    <a:pt x="6848" y="100496"/>
                  </a:lnTo>
                  <a:lnTo>
                    <a:pt x="7313" y="101581"/>
                  </a:lnTo>
                  <a:lnTo>
                    <a:pt x="7785" y="102665"/>
                  </a:lnTo>
                  <a:lnTo>
                    <a:pt x="8265" y="103758"/>
                  </a:lnTo>
                  <a:lnTo>
                    <a:pt x="8766" y="104842"/>
                  </a:lnTo>
                  <a:lnTo>
                    <a:pt x="9276" y="105919"/>
                  </a:lnTo>
                  <a:lnTo>
                    <a:pt x="9792" y="106997"/>
                  </a:lnTo>
                  <a:lnTo>
                    <a:pt x="10323" y="108074"/>
                  </a:lnTo>
                  <a:lnTo>
                    <a:pt x="10862" y="109151"/>
                  </a:lnTo>
                  <a:lnTo>
                    <a:pt x="11408" y="110221"/>
                  </a:lnTo>
                  <a:lnTo>
                    <a:pt x="11969" y="111291"/>
                  </a:lnTo>
                  <a:lnTo>
                    <a:pt x="12544" y="112361"/>
                  </a:lnTo>
                  <a:lnTo>
                    <a:pt x="13120" y="113423"/>
                  </a:lnTo>
                  <a:lnTo>
                    <a:pt x="13710" y="114486"/>
                  </a:lnTo>
                  <a:lnTo>
                    <a:pt x="14308" y="115541"/>
                  </a:lnTo>
                  <a:lnTo>
                    <a:pt x="14913" y="116596"/>
                  </a:lnTo>
                  <a:lnTo>
                    <a:pt x="15532" y="117651"/>
                  </a:lnTo>
                  <a:lnTo>
                    <a:pt x="16152" y="118699"/>
                  </a:lnTo>
                  <a:lnTo>
                    <a:pt x="16787" y="119739"/>
                  </a:lnTo>
                  <a:lnTo>
                    <a:pt x="17421" y="120780"/>
                  </a:lnTo>
                  <a:lnTo>
                    <a:pt x="18071" y="121820"/>
                  </a:lnTo>
                  <a:lnTo>
                    <a:pt x="18720" y="122846"/>
                  </a:lnTo>
                  <a:lnTo>
                    <a:pt x="19384" y="123879"/>
                  </a:lnTo>
                  <a:lnTo>
                    <a:pt x="20048" y="124904"/>
                  </a:lnTo>
                  <a:lnTo>
                    <a:pt x="20720" y="125923"/>
                  </a:lnTo>
                  <a:lnTo>
                    <a:pt x="21398" y="126933"/>
                  </a:lnTo>
                  <a:lnTo>
                    <a:pt x="22085" y="127944"/>
                  </a:lnTo>
                  <a:lnTo>
                    <a:pt x="22778" y="128955"/>
                  </a:lnTo>
                  <a:lnTo>
                    <a:pt x="23472" y="129951"/>
                  </a:lnTo>
                  <a:lnTo>
                    <a:pt x="24173" y="130947"/>
                  </a:lnTo>
                  <a:lnTo>
                    <a:pt x="24881" y="131936"/>
                  </a:lnTo>
                  <a:lnTo>
                    <a:pt x="25589" y="132925"/>
                  </a:lnTo>
                  <a:lnTo>
                    <a:pt x="26298" y="133906"/>
                  </a:lnTo>
                  <a:lnTo>
                    <a:pt x="27021" y="134880"/>
                  </a:lnTo>
                  <a:lnTo>
                    <a:pt x="27737" y="135847"/>
                  </a:lnTo>
                  <a:lnTo>
                    <a:pt x="28467" y="136813"/>
                  </a:lnTo>
                  <a:lnTo>
                    <a:pt x="29190" y="137765"/>
                  </a:lnTo>
                  <a:lnTo>
                    <a:pt x="29921" y="138717"/>
                  </a:lnTo>
                  <a:lnTo>
                    <a:pt x="30651" y="139661"/>
                  </a:lnTo>
                  <a:lnTo>
                    <a:pt x="31389" y="140598"/>
                  </a:lnTo>
                  <a:lnTo>
                    <a:pt x="32127" y="141536"/>
                  </a:lnTo>
                  <a:lnTo>
                    <a:pt x="32865" y="142458"/>
                  </a:lnTo>
                  <a:lnTo>
                    <a:pt x="33602" y="143380"/>
                  </a:lnTo>
                  <a:lnTo>
                    <a:pt x="34348" y="144295"/>
                  </a:lnTo>
                  <a:lnTo>
                    <a:pt x="35086" y="145195"/>
                  </a:lnTo>
                  <a:lnTo>
                    <a:pt x="35831" y="146095"/>
                  </a:lnTo>
                  <a:lnTo>
                    <a:pt x="36576" y="146988"/>
                  </a:lnTo>
                  <a:lnTo>
                    <a:pt x="37321" y="147874"/>
                  </a:lnTo>
                  <a:lnTo>
                    <a:pt x="38059" y="148752"/>
                  </a:lnTo>
                  <a:lnTo>
                    <a:pt x="38804" y="149622"/>
                  </a:lnTo>
                  <a:lnTo>
                    <a:pt x="39542" y="150478"/>
                  </a:lnTo>
                  <a:lnTo>
                    <a:pt x="41025" y="152183"/>
                  </a:lnTo>
                  <a:lnTo>
                    <a:pt x="42501" y="153850"/>
                  </a:lnTo>
                  <a:lnTo>
                    <a:pt x="43969" y="155488"/>
                  </a:lnTo>
                  <a:lnTo>
                    <a:pt x="45423" y="157089"/>
                  </a:lnTo>
                  <a:lnTo>
                    <a:pt x="46869" y="158654"/>
                  </a:lnTo>
                  <a:lnTo>
                    <a:pt x="48300" y="160181"/>
                  </a:lnTo>
                  <a:lnTo>
                    <a:pt x="49710" y="161679"/>
                  </a:lnTo>
                  <a:lnTo>
                    <a:pt x="51104" y="163132"/>
                  </a:lnTo>
                  <a:lnTo>
                    <a:pt x="52477" y="164549"/>
                  </a:lnTo>
                  <a:lnTo>
                    <a:pt x="53827" y="165929"/>
                  </a:lnTo>
                  <a:lnTo>
                    <a:pt x="55148" y="167264"/>
                  </a:lnTo>
                  <a:lnTo>
                    <a:pt x="56446" y="168563"/>
                  </a:lnTo>
                  <a:lnTo>
                    <a:pt x="57715" y="169810"/>
                  </a:lnTo>
                  <a:lnTo>
                    <a:pt x="58948" y="171020"/>
                  </a:lnTo>
                  <a:lnTo>
                    <a:pt x="60150" y="172186"/>
                  </a:lnTo>
                  <a:lnTo>
                    <a:pt x="61316" y="173300"/>
                  </a:lnTo>
                  <a:lnTo>
                    <a:pt x="62445" y="174370"/>
                  </a:lnTo>
                  <a:lnTo>
                    <a:pt x="63530" y="175396"/>
                  </a:lnTo>
                  <a:lnTo>
                    <a:pt x="64570" y="176370"/>
                  </a:lnTo>
                  <a:lnTo>
                    <a:pt x="65573" y="177292"/>
                  </a:lnTo>
                  <a:lnTo>
                    <a:pt x="66525" y="178163"/>
                  </a:lnTo>
                  <a:lnTo>
                    <a:pt x="67425" y="178989"/>
                  </a:lnTo>
                  <a:lnTo>
                    <a:pt x="68281" y="179756"/>
                  </a:lnTo>
                  <a:lnTo>
                    <a:pt x="69824" y="181129"/>
                  </a:lnTo>
                  <a:lnTo>
                    <a:pt x="69824" y="181129"/>
                  </a:lnTo>
                  <a:lnTo>
                    <a:pt x="71366" y="179756"/>
                  </a:lnTo>
                  <a:lnTo>
                    <a:pt x="72214" y="178989"/>
                  </a:lnTo>
                  <a:lnTo>
                    <a:pt x="73122" y="178163"/>
                  </a:lnTo>
                  <a:lnTo>
                    <a:pt x="74074" y="177292"/>
                  </a:lnTo>
                  <a:lnTo>
                    <a:pt x="75070" y="176362"/>
                  </a:lnTo>
                  <a:lnTo>
                    <a:pt x="76110" y="175388"/>
                  </a:lnTo>
                  <a:lnTo>
                    <a:pt x="77202" y="174370"/>
                  </a:lnTo>
                  <a:lnTo>
                    <a:pt x="78324" y="173293"/>
                  </a:lnTo>
                  <a:lnTo>
                    <a:pt x="79489" y="172179"/>
                  </a:lnTo>
                  <a:lnTo>
                    <a:pt x="80692" y="171013"/>
                  </a:lnTo>
                  <a:lnTo>
                    <a:pt x="81924" y="169803"/>
                  </a:lnTo>
                  <a:lnTo>
                    <a:pt x="83193" y="168548"/>
                  </a:lnTo>
                  <a:lnTo>
                    <a:pt x="84492" y="167257"/>
                  </a:lnTo>
                  <a:lnTo>
                    <a:pt x="85813" y="165922"/>
                  </a:lnTo>
                  <a:lnTo>
                    <a:pt x="87163" y="164542"/>
                  </a:lnTo>
                  <a:lnTo>
                    <a:pt x="88535" y="163125"/>
                  </a:lnTo>
                  <a:lnTo>
                    <a:pt x="89930" y="161664"/>
                  </a:lnTo>
                  <a:lnTo>
                    <a:pt x="91347" y="160174"/>
                  </a:lnTo>
                  <a:lnTo>
                    <a:pt x="92771" y="158639"/>
                  </a:lnTo>
                  <a:lnTo>
                    <a:pt x="94217" y="157075"/>
                  </a:lnTo>
                  <a:lnTo>
                    <a:pt x="95670" y="155466"/>
                  </a:lnTo>
                  <a:lnTo>
                    <a:pt x="97139" y="153836"/>
                  </a:lnTo>
                  <a:lnTo>
                    <a:pt x="98614" y="152161"/>
                  </a:lnTo>
                  <a:lnTo>
                    <a:pt x="100098" y="150464"/>
                  </a:lnTo>
                  <a:lnTo>
                    <a:pt x="100835" y="149600"/>
                  </a:lnTo>
                  <a:lnTo>
                    <a:pt x="101581" y="148730"/>
                  </a:lnTo>
                  <a:lnTo>
                    <a:pt x="102326" y="147852"/>
                  </a:lnTo>
                  <a:lnTo>
                    <a:pt x="103071" y="146966"/>
                  </a:lnTo>
                  <a:lnTo>
                    <a:pt x="103809" y="146073"/>
                  </a:lnTo>
                  <a:lnTo>
                    <a:pt x="104554" y="145181"/>
                  </a:lnTo>
                  <a:lnTo>
                    <a:pt x="105299" y="144273"/>
                  </a:lnTo>
                  <a:lnTo>
                    <a:pt x="106037" y="143358"/>
                  </a:lnTo>
                  <a:lnTo>
                    <a:pt x="106775" y="142436"/>
                  </a:lnTo>
                  <a:lnTo>
                    <a:pt x="107520" y="141513"/>
                  </a:lnTo>
                  <a:lnTo>
                    <a:pt x="108251" y="140576"/>
                  </a:lnTo>
                  <a:lnTo>
                    <a:pt x="108989" y="139639"/>
                  </a:lnTo>
                  <a:lnTo>
                    <a:pt x="109719" y="138695"/>
                  </a:lnTo>
                  <a:lnTo>
                    <a:pt x="110450" y="137743"/>
                  </a:lnTo>
                  <a:lnTo>
                    <a:pt x="111180" y="136784"/>
                  </a:lnTo>
                  <a:lnTo>
                    <a:pt x="111903" y="135825"/>
                  </a:lnTo>
                  <a:lnTo>
                    <a:pt x="112626" y="134851"/>
                  </a:lnTo>
                  <a:lnTo>
                    <a:pt x="113342" y="133877"/>
                  </a:lnTo>
                  <a:lnTo>
                    <a:pt x="114058" y="132903"/>
                  </a:lnTo>
                  <a:lnTo>
                    <a:pt x="114766" y="131914"/>
                  </a:lnTo>
                  <a:lnTo>
                    <a:pt x="115474" y="130925"/>
                  </a:lnTo>
                  <a:lnTo>
                    <a:pt x="116175" y="129929"/>
                  </a:lnTo>
                  <a:lnTo>
                    <a:pt x="116869" y="128926"/>
                  </a:lnTo>
                  <a:lnTo>
                    <a:pt x="117555" y="127922"/>
                  </a:lnTo>
                  <a:lnTo>
                    <a:pt x="118241" y="126911"/>
                  </a:lnTo>
                  <a:lnTo>
                    <a:pt x="118920" y="125893"/>
                  </a:lnTo>
                  <a:lnTo>
                    <a:pt x="119592" y="124875"/>
                  </a:lnTo>
                  <a:lnTo>
                    <a:pt x="120263" y="123849"/>
                  </a:lnTo>
                  <a:lnTo>
                    <a:pt x="120920" y="122824"/>
                  </a:lnTo>
                  <a:lnTo>
                    <a:pt x="121576" y="121791"/>
                  </a:lnTo>
                  <a:lnTo>
                    <a:pt x="122218" y="120758"/>
                  </a:lnTo>
                  <a:lnTo>
                    <a:pt x="122860" y="119717"/>
                  </a:lnTo>
                  <a:lnTo>
                    <a:pt x="123495" y="118670"/>
                  </a:lnTo>
                  <a:lnTo>
                    <a:pt x="124115" y="117622"/>
                  </a:lnTo>
                  <a:lnTo>
                    <a:pt x="124727" y="116574"/>
                  </a:lnTo>
                  <a:lnTo>
                    <a:pt x="125339" y="115519"/>
                  </a:lnTo>
                  <a:lnTo>
                    <a:pt x="125937" y="114456"/>
                  </a:lnTo>
                  <a:lnTo>
                    <a:pt x="126527" y="113401"/>
                  </a:lnTo>
                  <a:lnTo>
                    <a:pt x="127103" y="112339"/>
                  </a:lnTo>
                  <a:lnTo>
                    <a:pt x="127671" y="111269"/>
                  </a:lnTo>
                  <a:lnTo>
                    <a:pt x="128232" y="110199"/>
                  </a:lnTo>
                  <a:lnTo>
                    <a:pt x="128785" y="109129"/>
                  </a:lnTo>
                  <a:lnTo>
                    <a:pt x="129324" y="108052"/>
                  </a:lnTo>
                  <a:lnTo>
                    <a:pt x="129855" y="106975"/>
                  </a:lnTo>
                  <a:lnTo>
                    <a:pt x="130372" y="105897"/>
                  </a:lnTo>
                  <a:lnTo>
                    <a:pt x="130881" y="104813"/>
                  </a:lnTo>
                  <a:lnTo>
                    <a:pt x="131375" y="103728"/>
                  </a:lnTo>
                  <a:lnTo>
                    <a:pt x="131862" y="102643"/>
                  </a:lnTo>
                  <a:lnTo>
                    <a:pt x="132334" y="101559"/>
                  </a:lnTo>
                  <a:lnTo>
                    <a:pt x="132799" y="100467"/>
                  </a:lnTo>
                  <a:lnTo>
                    <a:pt x="133242" y="99382"/>
                  </a:lnTo>
                  <a:lnTo>
                    <a:pt x="133677" y="98290"/>
                  </a:lnTo>
                  <a:lnTo>
                    <a:pt x="134105" y="97198"/>
                  </a:lnTo>
                  <a:lnTo>
                    <a:pt x="134511" y="96099"/>
                  </a:lnTo>
                  <a:lnTo>
                    <a:pt x="134909" y="95007"/>
                  </a:lnTo>
                  <a:lnTo>
                    <a:pt x="135286" y="93907"/>
                  </a:lnTo>
                  <a:lnTo>
                    <a:pt x="135655" y="92815"/>
                  </a:lnTo>
                  <a:lnTo>
                    <a:pt x="136009" y="91716"/>
                  </a:lnTo>
                  <a:lnTo>
                    <a:pt x="136348" y="90616"/>
                  </a:lnTo>
                  <a:lnTo>
                    <a:pt x="136673" y="89517"/>
                  </a:lnTo>
                  <a:lnTo>
                    <a:pt x="136983" y="88425"/>
                  </a:lnTo>
                  <a:lnTo>
                    <a:pt x="137270" y="87326"/>
                  </a:lnTo>
                  <a:lnTo>
                    <a:pt x="137551" y="86226"/>
                  </a:lnTo>
                  <a:lnTo>
                    <a:pt x="137809" y="85127"/>
                  </a:lnTo>
                  <a:lnTo>
                    <a:pt x="138060" y="84027"/>
                  </a:lnTo>
                  <a:lnTo>
                    <a:pt x="138289" y="82928"/>
                  </a:lnTo>
                  <a:lnTo>
                    <a:pt x="138495" y="81836"/>
                  </a:lnTo>
                  <a:lnTo>
                    <a:pt x="138694" y="80737"/>
                  </a:lnTo>
                  <a:lnTo>
                    <a:pt x="138872" y="79637"/>
                  </a:lnTo>
                  <a:lnTo>
                    <a:pt x="139034" y="78545"/>
                  </a:lnTo>
                  <a:lnTo>
                    <a:pt x="139108" y="77999"/>
                  </a:lnTo>
                  <a:lnTo>
                    <a:pt x="139174" y="77453"/>
                  </a:lnTo>
                  <a:lnTo>
                    <a:pt x="139240" y="76900"/>
                  </a:lnTo>
                  <a:lnTo>
                    <a:pt x="139299" y="76354"/>
                  </a:lnTo>
                  <a:lnTo>
                    <a:pt x="139351" y="75808"/>
                  </a:lnTo>
                  <a:lnTo>
                    <a:pt x="139403" y="75262"/>
                  </a:lnTo>
                  <a:lnTo>
                    <a:pt x="139447" y="74716"/>
                  </a:lnTo>
                  <a:lnTo>
                    <a:pt x="139491" y="74177"/>
                  </a:lnTo>
                  <a:lnTo>
                    <a:pt x="139528" y="73631"/>
                  </a:lnTo>
                  <a:lnTo>
                    <a:pt x="139558" y="73085"/>
                  </a:lnTo>
                  <a:lnTo>
                    <a:pt x="139587" y="72539"/>
                  </a:lnTo>
                  <a:lnTo>
                    <a:pt x="139609" y="72000"/>
                  </a:lnTo>
                  <a:lnTo>
                    <a:pt x="139624" y="71454"/>
                  </a:lnTo>
                  <a:lnTo>
                    <a:pt x="139639" y="70908"/>
                  </a:lnTo>
                  <a:lnTo>
                    <a:pt x="139646" y="70370"/>
                  </a:lnTo>
                  <a:lnTo>
                    <a:pt x="139646" y="69824"/>
                  </a:lnTo>
                  <a:lnTo>
                    <a:pt x="139646" y="69824"/>
                  </a:lnTo>
                  <a:lnTo>
                    <a:pt x="139639" y="68924"/>
                  </a:lnTo>
                  <a:lnTo>
                    <a:pt x="139624" y="68031"/>
                  </a:lnTo>
                  <a:lnTo>
                    <a:pt x="139595" y="67131"/>
                  </a:lnTo>
                  <a:lnTo>
                    <a:pt x="139558" y="66238"/>
                  </a:lnTo>
                  <a:lnTo>
                    <a:pt x="139506" y="65352"/>
                  </a:lnTo>
                  <a:lnTo>
                    <a:pt x="139447" y="64460"/>
                  </a:lnTo>
                  <a:lnTo>
                    <a:pt x="139373" y="63581"/>
                  </a:lnTo>
                  <a:lnTo>
                    <a:pt x="139285" y="62696"/>
                  </a:lnTo>
                  <a:lnTo>
                    <a:pt x="139189" y="61818"/>
                  </a:lnTo>
                  <a:lnTo>
                    <a:pt x="139086" y="60947"/>
                  </a:lnTo>
                  <a:lnTo>
                    <a:pt x="138967" y="60077"/>
                  </a:lnTo>
                  <a:lnTo>
                    <a:pt x="138842" y="59206"/>
                  </a:lnTo>
                  <a:lnTo>
                    <a:pt x="138702" y="58343"/>
                  </a:lnTo>
                  <a:lnTo>
                    <a:pt x="138554" y="57479"/>
                  </a:lnTo>
                  <a:lnTo>
                    <a:pt x="138399" y="56624"/>
                  </a:lnTo>
                  <a:lnTo>
                    <a:pt x="138230" y="55775"/>
                  </a:lnTo>
                  <a:lnTo>
                    <a:pt x="138045" y="54926"/>
                  </a:lnTo>
                  <a:lnTo>
                    <a:pt x="137853" y="54078"/>
                  </a:lnTo>
                  <a:lnTo>
                    <a:pt x="137654" y="53237"/>
                  </a:lnTo>
                  <a:lnTo>
                    <a:pt x="137447" y="52396"/>
                  </a:lnTo>
                  <a:lnTo>
                    <a:pt x="137226" y="51562"/>
                  </a:lnTo>
                  <a:lnTo>
                    <a:pt x="136997" y="50735"/>
                  </a:lnTo>
                  <a:lnTo>
                    <a:pt x="136754" y="49909"/>
                  </a:lnTo>
                  <a:lnTo>
                    <a:pt x="136503" y="49083"/>
                  </a:lnTo>
                  <a:lnTo>
                    <a:pt x="136245" y="48271"/>
                  </a:lnTo>
                  <a:lnTo>
                    <a:pt x="135972" y="47459"/>
                  </a:lnTo>
                  <a:lnTo>
                    <a:pt x="135691" y="46648"/>
                  </a:lnTo>
                  <a:lnTo>
                    <a:pt x="135404" y="45844"/>
                  </a:lnTo>
                  <a:lnTo>
                    <a:pt x="135109" y="45047"/>
                  </a:lnTo>
                  <a:lnTo>
                    <a:pt x="134799" y="44250"/>
                  </a:lnTo>
                  <a:lnTo>
                    <a:pt x="134481" y="43460"/>
                  </a:lnTo>
                  <a:lnTo>
                    <a:pt x="134149" y="42671"/>
                  </a:lnTo>
                  <a:lnTo>
                    <a:pt x="133817" y="41896"/>
                  </a:lnTo>
                  <a:lnTo>
                    <a:pt x="133470" y="41121"/>
                  </a:lnTo>
                  <a:lnTo>
                    <a:pt x="133116" y="40347"/>
                  </a:lnTo>
                  <a:lnTo>
                    <a:pt x="132755" y="39579"/>
                  </a:lnTo>
                  <a:lnTo>
                    <a:pt x="132378" y="38819"/>
                  </a:lnTo>
                  <a:lnTo>
                    <a:pt x="131995" y="38067"/>
                  </a:lnTo>
                  <a:lnTo>
                    <a:pt x="131604" y="37314"/>
                  </a:lnTo>
                  <a:lnTo>
                    <a:pt x="131205" y="36569"/>
                  </a:lnTo>
                  <a:lnTo>
                    <a:pt x="130799" y="35831"/>
                  </a:lnTo>
                  <a:lnTo>
                    <a:pt x="130386" y="35100"/>
                  </a:lnTo>
                  <a:lnTo>
                    <a:pt x="129958" y="34370"/>
                  </a:lnTo>
                  <a:lnTo>
                    <a:pt x="129523" y="33647"/>
                  </a:lnTo>
                  <a:lnTo>
                    <a:pt x="129080" y="32931"/>
                  </a:lnTo>
                  <a:lnTo>
                    <a:pt x="128630" y="32223"/>
                  </a:lnTo>
                  <a:lnTo>
                    <a:pt x="128173" y="31514"/>
                  </a:lnTo>
                  <a:lnTo>
                    <a:pt x="127708" y="30813"/>
                  </a:lnTo>
                  <a:lnTo>
                    <a:pt x="127228" y="30120"/>
                  </a:lnTo>
                  <a:lnTo>
                    <a:pt x="126749" y="29434"/>
                  </a:lnTo>
                  <a:lnTo>
                    <a:pt x="126254" y="28755"/>
                  </a:lnTo>
                  <a:lnTo>
                    <a:pt x="125760" y="28076"/>
                  </a:lnTo>
                  <a:lnTo>
                    <a:pt x="125251" y="27405"/>
                  </a:lnTo>
                  <a:lnTo>
                    <a:pt x="124734" y="26741"/>
                  </a:lnTo>
                  <a:lnTo>
                    <a:pt x="124210" y="26091"/>
                  </a:lnTo>
                  <a:lnTo>
                    <a:pt x="123687" y="25435"/>
                  </a:lnTo>
                  <a:lnTo>
                    <a:pt x="123148" y="24793"/>
                  </a:lnTo>
                  <a:lnTo>
                    <a:pt x="122602" y="24158"/>
                  </a:lnTo>
                  <a:lnTo>
                    <a:pt x="122049" y="23523"/>
                  </a:lnTo>
                  <a:lnTo>
                    <a:pt x="121488" y="22904"/>
                  </a:lnTo>
                  <a:lnTo>
                    <a:pt x="120920" y="22284"/>
                  </a:lnTo>
                  <a:lnTo>
                    <a:pt x="120344" y="21679"/>
                  </a:lnTo>
                  <a:lnTo>
                    <a:pt x="119761" y="21074"/>
                  </a:lnTo>
                  <a:lnTo>
                    <a:pt x="119171" y="20476"/>
                  </a:lnTo>
                  <a:lnTo>
                    <a:pt x="118581" y="19886"/>
                  </a:lnTo>
                  <a:lnTo>
                    <a:pt x="117976" y="19303"/>
                  </a:lnTo>
                  <a:lnTo>
                    <a:pt x="117363" y="18727"/>
                  </a:lnTo>
                  <a:lnTo>
                    <a:pt x="116751" y="18167"/>
                  </a:lnTo>
                  <a:lnTo>
                    <a:pt x="116124" y="17606"/>
                  </a:lnTo>
                  <a:lnTo>
                    <a:pt x="115496" y="17053"/>
                  </a:lnTo>
                  <a:lnTo>
                    <a:pt x="114855" y="16507"/>
                  </a:lnTo>
                  <a:lnTo>
                    <a:pt x="114213" y="15968"/>
                  </a:lnTo>
                  <a:lnTo>
                    <a:pt x="113563" y="15437"/>
                  </a:lnTo>
                  <a:lnTo>
                    <a:pt x="112907" y="14913"/>
                  </a:lnTo>
                  <a:lnTo>
                    <a:pt x="112243" y="14396"/>
                  </a:lnTo>
                  <a:lnTo>
                    <a:pt x="111571" y="13895"/>
                  </a:lnTo>
                  <a:lnTo>
                    <a:pt x="110900" y="13393"/>
                  </a:lnTo>
                  <a:lnTo>
                    <a:pt x="110221" y="12898"/>
                  </a:lnTo>
                  <a:lnTo>
                    <a:pt x="109527" y="12419"/>
                  </a:lnTo>
                  <a:lnTo>
                    <a:pt x="108834" y="11947"/>
                  </a:lnTo>
                  <a:lnTo>
                    <a:pt x="108140" y="11474"/>
                  </a:lnTo>
                  <a:lnTo>
                    <a:pt x="107432" y="11017"/>
                  </a:lnTo>
                  <a:lnTo>
                    <a:pt x="106723" y="10567"/>
                  </a:lnTo>
                  <a:lnTo>
                    <a:pt x="106000" y="10124"/>
                  </a:lnTo>
                  <a:lnTo>
                    <a:pt x="105277" y="9689"/>
                  </a:lnTo>
                  <a:lnTo>
                    <a:pt x="104554" y="9268"/>
                  </a:lnTo>
                  <a:lnTo>
                    <a:pt x="103816" y="8848"/>
                  </a:lnTo>
                  <a:lnTo>
                    <a:pt x="103078" y="8442"/>
                  </a:lnTo>
                  <a:lnTo>
                    <a:pt x="102333" y="8043"/>
                  </a:lnTo>
                  <a:lnTo>
                    <a:pt x="101588" y="7652"/>
                  </a:lnTo>
                  <a:lnTo>
                    <a:pt x="100828" y="7269"/>
                  </a:lnTo>
                  <a:lnTo>
                    <a:pt x="100068" y="6900"/>
                  </a:lnTo>
                  <a:lnTo>
                    <a:pt x="99301" y="6538"/>
                  </a:lnTo>
                  <a:lnTo>
                    <a:pt x="98533" y="6177"/>
                  </a:lnTo>
                  <a:lnTo>
                    <a:pt x="97759" y="5837"/>
                  </a:lnTo>
                  <a:lnTo>
                    <a:pt x="96976" y="5498"/>
                  </a:lnTo>
                  <a:lnTo>
                    <a:pt x="96194" y="5173"/>
                  </a:lnTo>
                  <a:lnTo>
                    <a:pt x="95405" y="4856"/>
                  </a:lnTo>
                  <a:lnTo>
                    <a:pt x="94608" y="4546"/>
                  </a:lnTo>
                  <a:lnTo>
                    <a:pt x="93804" y="4243"/>
                  </a:lnTo>
                  <a:lnTo>
                    <a:pt x="92999" y="3956"/>
                  </a:lnTo>
                  <a:lnTo>
                    <a:pt x="92195" y="3675"/>
                  </a:lnTo>
                  <a:lnTo>
                    <a:pt x="91383" y="3410"/>
                  </a:lnTo>
                  <a:lnTo>
                    <a:pt x="90564" y="3144"/>
                  </a:lnTo>
                  <a:lnTo>
                    <a:pt x="89745" y="2893"/>
                  </a:lnTo>
                  <a:lnTo>
                    <a:pt x="88919" y="2657"/>
                  </a:lnTo>
                  <a:lnTo>
                    <a:pt x="88085" y="2428"/>
                  </a:lnTo>
                  <a:lnTo>
                    <a:pt x="87252" y="2207"/>
                  </a:lnTo>
                  <a:lnTo>
                    <a:pt x="86418" y="1993"/>
                  </a:lnTo>
                  <a:lnTo>
                    <a:pt x="85577" y="1794"/>
                  </a:lnTo>
                  <a:lnTo>
                    <a:pt x="84728" y="1602"/>
                  </a:lnTo>
                  <a:lnTo>
                    <a:pt x="83880" y="1425"/>
                  </a:lnTo>
                  <a:lnTo>
                    <a:pt x="83024" y="1255"/>
                  </a:lnTo>
                  <a:lnTo>
                    <a:pt x="82168" y="1093"/>
                  </a:lnTo>
                  <a:lnTo>
                    <a:pt x="81304" y="945"/>
                  </a:lnTo>
                  <a:lnTo>
                    <a:pt x="80441" y="805"/>
                  </a:lnTo>
                  <a:lnTo>
                    <a:pt x="79578" y="680"/>
                  </a:lnTo>
                  <a:lnTo>
                    <a:pt x="78707" y="562"/>
                  </a:lnTo>
                  <a:lnTo>
                    <a:pt x="77829" y="458"/>
                  </a:lnTo>
                  <a:lnTo>
                    <a:pt x="76951" y="362"/>
                  </a:lnTo>
                  <a:lnTo>
                    <a:pt x="76073" y="281"/>
                  </a:lnTo>
                  <a:lnTo>
                    <a:pt x="75188" y="207"/>
                  </a:lnTo>
                  <a:lnTo>
                    <a:pt x="74302" y="141"/>
                  </a:lnTo>
                  <a:lnTo>
                    <a:pt x="73409" y="97"/>
                  </a:lnTo>
                  <a:lnTo>
                    <a:pt x="72517" y="52"/>
                  </a:lnTo>
                  <a:lnTo>
                    <a:pt x="71624" y="23"/>
                  </a:lnTo>
                  <a:lnTo>
                    <a:pt x="70724" y="8"/>
                  </a:lnTo>
                  <a:lnTo>
                    <a:pt x="69824" y="1"/>
                  </a:lnTo>
                  <a:lnTo>
                    <a:pt x="69824" y="1"/>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65" name="Google Shape;465;p27"/>
            <p:cNvSpPr/>
            <p:nvPr/>
          </p:nvSpPr>
          <p:spPr>
            <a:xfrm>
              <a:off x="3809975" y="545975"/>
              <a:ext cx="25" cy="25"/>
            </a:xfrm>
            <a:custGeom>
              <a:avLst/>
              <a:gdLst/>
              <a:ahLst/>
              <a:cxnLst/>
              <a:rect l="l" t="t" r="r" b="b"/>
              <a:pathLst>
                <a:path w="1" h="1" fill="none" extrusionOk="0">
                  <a:moveTo>
                    <a:pt x="1" y="1"/>
                  </a:moveTo>
                  <a:lnTo>
                    <a:pt x="1" y="1"/>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66" name="Google Shape;466;p27"/>
            <p:cNvSpPr/>
            <p:nvPr/>
          </p:nvSpPr>
          <p:spPr>
            <a:xfrm>
              <a:off x="2371900" y="826725"/>
              <a:ext cx="2876175" cy="2876175"/>
            </a:xfrm>
            <a:custGeom>
              <a:avLst/>
              <a:gdLst/>
              <a:ahLst/>
              <a:cxnLst/>
              <a:rect l="l" t="t" r="r" b="b"/>
              <a:pathLst>
                <a:path w="115047" h="115047" extrusionOk="0">
                  <a:moveTo>
                    <a:pt x="57524" y="12316"/>
                  </a:moveTo>
                  <a:lnTo>
                    <a:pt x="58018" y="12323"/>
                  </a:lnTo>
                  <a:lnTo>
                    <a:pt x="58512" y="12330"/>
                  </a:lnTo>
                  <a:lnTo>
                    <a:pt x="59007" y="12345"/>
                  </a:lnTo>
                  <a:lnTo>
                    <a:pt x="59501" y="12360"/>
                  </a:lnTo>
                  <a:lnTo>
                    <a:pt x="59988" y="12382"/>
                  </a:lnTo>
                  <a:lnTo>
                    <a:pt x="60475" y="12412"/>
                  </a:lnTo>
                  <a:lnTo>
                    <a:pt x="60969" y="12448"/>
                  </a:lnTo>
                  <a:lnTo>
                    <a:pt x="61449" y="12485"/>
                  </a:lnTo>
                  <a:lnTo>
                    <a:pt x="61936" y="12530"/>
                  </a:lnTo>
                  <a:lnTo>
                    <a:pt x="62423" y="12581"/>
                  </a:lnTo>
                  <a:lnTo>
                    <a:pt x="62902" y="12640"/>
                  </a:lnTo>
                  <a:lnTo>
                    <a:pt x="63382" y="12699"/>
                  </a:lnTo>
                  <a:lnTo>
                    <a:pt x="63862" y="12758"/>
                  </a:lnTo>
                  <a:lnTo>
                    <a:pt x="64341" y="12832"/>
                  </a:lnTo>
                  <a:lnTo>
                    <a:pt x="64813" y="12906"/>
                  </a:lnTo>
                  <a:lnTo>
                    <a:pt x="65286" y="12987"/>
                  </a:lnTo>
                  <a:lnTo>
                    <a:pt x="65758" y="13068"/>
                  </a:lnTo>
                  <a:lnTo>
                    <a:pt x="66230" y="13164"/>
                  </a:lnTo>
                  <a:lnTo>
                    <a:pt x="66702" y="13253"/>
                  </a:lnTo>
                  <a:lnTo>
                    <a:pt x="67167" y="13356"/>
                  </a:lnTo>
                  <a:lnTo>
                    <a:pt x="67632" y="13459"/>
                  </a:lnTo>
                  <a:lnTo>
                    <a:pt x="68097" y="13570"/>
                  </a:lnTo>
                  <a:lnTo>
                    <a:pt x="68554" y="13681"/>
                  </a:lnTo>
                  <a:lnTo>
                    <a:pt x="69019" y="13799"/>
                  </a:lnTo>
                  <a:lnTo>
                    <a:pt x="69477" y="13924"/>
                  </a:lnTo>
                  <a:lnTo>
                    <a:pt x="69934" y="14050"/>
                  </a:lnTo>
                  <a:lnTo>
                    <a:pt x="70384" y="14182"/>
                  </a:lnTo>
                  <a:lnTo>
                    <a:pt x="70834" y="14323"/>
                  </a:lnTo>
                  <a:lnTo>
                    <a:pt x="71284" y="14463"/>
                  </a:lnTo>
                  <a:lnTo>
                    <a:pt x="71735" y="14610"/>
                  </a:lnTo>
                  <a:lnTo>
                    <a:pt x="72185" y="14758"/>
                  </a:lnTo>
                  <a:lnTo>
                    <a:pt x="72627" y="14913"/>
                  </a:lnTo>
                  <a:lnTo>
                    <a:pt x="73070" y="15075"/>
                  </a:lnTo>
                  <a:lnTo>
                    <a:pt x="73505" y="15238"/>
                  </a:lnTo>
                  <a:lnTo>
                    <a:pt x="73941" y="15407"/>
                  </a:lnTo>
                  <a:lnTo>
                    <a:pt x="74376" y="15577"/>
                  </a:lnTo>
                  <a:lnTo>
                    <a:pt x="74811" y="15754"/>
                  </a:lnTo>
                  <a:lnTo>
                    <a:pt x="75247" y="15938"/>
                  </a:lnTo>
                  <a:lnTo>
                    <a:pt x="75675" y="16123"/>
                  </a:lnTo>
                  <a:lnTo>
                    <a:pt x="76095" y="16315"/>
                  </a:lnTo>
                  <a:lnTo>
                    <a:pt x="76523" y="16507"/>
                  </a:lnTo>
                  <a:lnTo>
                    <a:pt x="76944" y="16706"/>
                  </a:lnTo>
                  <a:lnTo>
                    <a:pt x="77364" y="16912"/>
                  </a:lnTo>
                  <a:lnTo>
                    <a:pt x="77777" y="17119"/>
                  </a:lnTo>
                  <a:lnTo>
                    <a:pt x="78198" y="17326"/>
                  </a:lnTo>
                  <a:lnTo>
                    <a:pt x="78604" y="17547"/>
                  </a:lnTo>
                  <a:lnTo>
                    <a:pt x="79017" y="17761"/>
                  </a:lnTo>
                  <a:lnTo>
                    <a:pt x="79423" y="17990"/>
                  </a:lnTo>
                  <a:lnTo>
                    <a:pt x="79829" y="18218"/>
                  </a:lnTo>
                  <a:lnTo>
                    <a:pt x="80227" y="18447"/>
                  </a:lnTo>
                  <a:lnTo>
                    <a:pt x="80626" y="18683"/>
                  </a:lnTo>
                  <a:lnTo>
                    <a:pt x="81024" y="18919"/>
                  </a:lnTo>
                  <a:lnTo>
                    <a:pt x="81422" y="19163"/>
                  </a:lnTo>
                  <a:lnTo>
                    <a:pt x="81814" y="19414"/>
                  </a:lnTo>
                  <a:lnTo>
                    <a:pt x="82197" y="19665"/>
                  </a:lnTo>
                  <a:lnTo>
                    <a:pt x="82588" y="19923"/>
                  </a:lnTo>
                  <a:lnTo>
                    <a:pt x="82972" y="20181"/>
                  </a:lnTo>
                  <a:lnTo>
                    <a:pt x="83348" y="20439"/>
                  </a:lnTo>
                  <a:lnTo>
                    <a:pt x="83725" y="20705"/>
                  </a:lnTo>
                  <a:lnTo>
                    <a:pt x="84101" y="20978"/>
                  </a:lnTo>
                  <a:lnTo>
                    <a:pt x="84470" y="21251"/>
                  </a:lnTo>
                  <a:lnTo>
                    <a:pt x="84839" y="21531"/>
                  </a:lnTo>
                  <a:lnTo>
                    <a:pt x="85208" y="21812"/>
                  </a:lnTo>
                  <a:lnTo>
                    <a:pt x="85569" y="22100"/>
                  </a:lnTo>
                  <a:lnTo>
                    <a:pt x="85931" y="22387"/>
                  </a:lnTo>
                  <a:lnTo>
                    <a:pt x="86285" y="22675"/>
                  </a:lnTo>
                  <a:lnTo>
                    <a:pt x="86639" y="22970"/>
                  </a:lnTo>
                  <a:lnTo>
                    <a:pt x="86993" y="23273"/>
                  </a:lnTo>
                  <a:lnTo>
                    <a:pt x="87340" y="23575"/>
                  </a:lnTo>
                  <a:lnTo>
                    <a:pt x="87687" y="23878"/>
                  </a:lnTo>
                  <a:lnTo>
                    <a:pt x="88026" y="24188"/>
                  </a:lnTo>
                  <a:lnTo>
                    <a:pt x="88366" y="24505"/>
                  </a:lnTo>
                  <a:lnTo>
                    <a:pt x="88698" y="24822"/>
                  </a:lnTo>
                  <a:lnTo>
                    <a:pt x="89030" y="25139"/>
                  </a:lnTo>
                  <a:lnTo>
                    <a:pt x="89362" y="25464"/>
                  </a:lnTo>
                  <a:lnTo>
                    <a:pt x="89686" y="25789"/>
                  </a:lnTo>
                  <a:lnTo>
                    <a:pt x="90011" y="26121"/>
                  </a:lnTo>
                  <a:lnTo>
                    <a:pt x="90328" y="26453"/>
                  </a:lnTo>
                  <a:lnTo>
                    <a:pt x="90646" y="26792"/>
                  </a:lnTo>
                  <a:lnTo>
                    <a:pt x="90956" y="27132"/>
                  </a:lnTo>
                  <a:lnTo>
                    <a:pt x="91265" y="27471"/>
                  </a:lnTo>
                  <a:lnTo>
                    <a:pt x="91568" y="27818"/>
                  </a:lnTo>
                  <a:lnTo>
                    <a:pt x="91870" y="28165"/>
                  </a:lnTo>
                  <a:lnTo>
                    <a:pt x="92166" y="28519"/>
                  </a:lnTo>
                  <a:lnTo>
                    <a:pt x="92461" y="28873"/>
                  </a:lnTo>
                  <a:lnTo>
                    <a:pt x="92756" y="29227"/>
                  </a:lnTo>
                  <a:lnTo>
                    <a:pt x="93044" y="29589"/>
                  </a:lnTo>
                  <a:lnTo>
                    <a:pt x="93324" y="29958"/>
                  </a:lnTo>
                  <a:lnTo>
                    <a:pt x="93604" y="30319"/>
                  </a:lnTo>
                  <a:lnTo>
                    <a:pt x="93877" y="30688"/>
                  </a:lnTo>
                  <a:lnTo>
                    <a:pt x="94150" y="31064"/>
                  </a:lnTo>
                  <a:lnTo>
                    <a:pt x="94423" y="31441"/>
                  </a:lnTo>
                  <a:lnTo>
                    <a:pt x="94689" y="31817"/>
                  </a:lnTo>
                  <a:lnTo>
                    <a:pt x="94947" y="32201"/>
                  </a:lnTo>
                  <a:lnTo>
                    <a:pt x="95206" y="32584"/>
                  </a:lnTo>
                  <a:lnTo>
                    <a:pt x="95464" y="32968"/>
                  </a:lnTo>
                  <a:lnTo>
                    <a:pt x="95715" y="33359"/>
                  </a:lnTo>
                  <a:lnTo>
                    <a:pt x="95958" y="33750"/>
                  </a:lnTo>
                  <a:lnTo>
                    <a:pt x="96202" y="34149"/>
                  </a:lnTo>
                  <a:lnTo>
                    <a:pt x="96438" y="34547"/>
                  </a:lnTo>
                  <a:lnTo>
                    <a:pt x="96674" y="34946"/>
                  </a:lnTo>
                  <a:lnTo>
                    <a:pt x="96903" y="35344"/>
                  </a:lnTo>
                  <a:lnTo>
                    <a:pt x="97131" y="35750"/>
                  </a:lnTo>
                  <a:lnTo>
                    <a:pt x="97353" y="36163"/>
                  </a:lnTo>
                  <a:lnTo>
                    <a:pt x="97574" y="36569"/>
                  </a:lnTo>
                  <a:lnTo>
                    <a:pt x="97788" y="36982"/>
                  </a:lnTo>
                  <a:lnTo>
                    <a:pt x="97995" y="37395"/>
                  </a:lnTo>
                  <a:lnTo>
                    <a:pt x="98201" y="37816"/>
                  </a:lnTo>
                  <a:lnTo>
                    <a:pt x="98400" y="38236"/>
                  </a:lnTo>
                  <a:lnTo>
                    <a:pt x="98600" y="38657"/>
                  </a:lnTo>
                  <a:lnTo>
                    <a:pt x="98791" y="39085"/>
                  </a:lnTo>
                  <a:lnTo>
                    <a:pt x="98983" y="39513"/>
                  </a:lnTo>
                  <a:lnTo>
                    <a:pt x="99168" y="39941"/>
                  </a:lnTo>
                  <a:lnTo>
                    <a:pt x="99345" y="40369"/>
                  </a:lnTo>
                  <a:lnTo>
                    <a:pt x="99522" y="40804"/>
                  </a:lnTo>
                  <a:lnTo>
                    <a:pt x="99692" y="41239"/>
                  </a:lnTo>
                  <a:lnTo>
                    <a:pt x="99861" y="41682"/>
                  </a:lnTo>
                  <a:lnTo>
                    <a:pt x="100024" y="42117"/>
                  </a:lnTo>
                  <a:lnTo>
                    <a:pt x="100179" y="42560"/>
                  </a:lnTo>
                  <a:lnTo>
                    <a:pt x="100334" y="43010"/>
                  </a:lnTo>
                  <a:lnTo>
                    <a:pt x="100489" y="43453"/>
                  </a:lnTo>
                  <a:lnTo>
                    <a:pt x="100629" y="43903"/>
                  </a:lnTo>
                  <a:lnTo>
                    <a:pt x="100769" y="44353"/>
                  </a:lnTo>
                  <a:lnTo>
                    <a:pt x="100909" y="44803"/>
                  </a:lnTo>
                  <a:lnTo>
                    <a:pt x="101035" y="45261"/>
                  </a:lnTo>
                  <a:lnTo>
                    <a:pt x="101160" y="45718"/>
                  </a:lnTo>
                  <a:lnTo>
                    <a:pt x="101285" y="46176"/>
                  </a:lnTo>
                  <a:lnTo>
                    <a:pt x="101403" y="46633"/>
                  </a:lnTo>
                  <a:lnTo>
                    <a:pt x="90491" y="36266"/>
                  </a:lnTo>
                  <a:lnTo>
                    <a:pt x="75505" y="50677"/>
                  </a:lnTo>
                  <a:lnTo>
                    <a:pt x="57546" y="31706"/>
                  </a:lnTo>
                  <a:lnTo>
                    <a:pt x="39490" y="50603"/>
                  </a:lnTo>
                  <a:lnTo>
                    <a:pt x="24549" y="36274"/>
                  </a:lnTo>
                  <a:lnTo>
                    <a:pt x="13644" y="46633"/>
                  </a:lnTo>
                  <a:lnTo>
                    <a:pt x="13762" y="46176"/>
                  </a:lnTo>
                  <a:lnTo>
                    <a:pt x="13887" y="45718"/>
                  </a:lnTo>
                  <a:lnTo>
                    <a:pt x="14012" y="45261"/>
                  </a:lnTo>
                  <a:lnTo>
                    <a:pt x="14138" y="44803"/>
                  </a:lnTo>
                  <a:lnTo>
                    <a:pt x="14278" y="44353"/>
                  </a:lnTo>
                  <a:lnTo>
                    <a:pt x="14418" y="43903"/>
                  </a:lnTo>
                  <a:lnTo>
                    <a:pt x="14558" y="43453"/>
                  </a:lnTo>
                  <a:lnTo>
                    <a:pt x="14713" y="43010"/>
                  </a:lnTo>
                  <a:lnTo>
                    <a:pt x="14868" y="42560"/>
                  </a:lnTo>
                  <a:lnTo>
                    <a:pt x="15023" y="42117"/>
                  </a:lnTo>
                  <a:lnTo>
                    <a:pt x="15186" y="41682"/>
                  </a:lnTo>
                  <a:lnTo>
                    <a:pt x="15355" y="41239"/>
                  </a:lnTo>
                  <a:lnTo>
                    <a:pt x="15525" y="40804"/>
                  </a:lnTo>
                  <a:lnTo>
                    <a:pt x="15702" y="40369"/>
                  </a:lnTo>
                  <a:lnTo>
                    <a:pt x="15879" y="39941"/>
                  </a:lnTo>
                  <a:lnTo>
                    <a:pt x="16064" y="39513"/>
                  </a:lnTo>
                  <a:lnTo>
                    <a:pt x="16256" y="39085"/>
                  </a:lnTo>
                  <a:lnTo>
                    <a:pt x="16447" y="38657"/>
                  </a:lnTo>
                  <a:lnTo>
                    <a:pt x="16647" y="38236"/>
                  </a:lnTo>
                  <a:lnTo>
                    <a:pt x="16846" y="37816"/>
                  </a:lnTo>
                  <a:lnTo>
                    <a:pt x="17052" y="37395"/>
                  </a:lnTo>
                  <a:lnTo>
                    <a:pt x="17259" y="36982"/>
                  </a:lnTo>
                  <a:lnTo>
                    <a:pt x="17473" y="36569"/>
                  </a:lnTo>
                  <a:lnTo>
                    <a:pt x="17694" y="36163"/>
                  </a:lnTo>
                  <a:lnTo>
                    <a:pt x="17916" y="35750"/>
                  </a:lnTo>
                  <a:lnTo>
                    <a:pt x="18144" y="35344"/>
                  </a:lnTo>
                  <a:lnTo>
                    <a:pt x="18373" y="34946"/>
                  </a:lnTo>
                  <a:lnTo>
                    <a:pt x="18609" y="34547"/>
                  </a:lnTo>
                  <a:lnTo>
                    <a:pt x="18845" y="34149"/>
                  </a:lnTo>
                  <a:lnTo>
                    <a:pt x="19089" y="33750"/>
                  </a:lnTo>
                  <a:lnTo>
                    <a:pt x="19332" y="33359"/>
                  </a:lnTo>
                  <a:lnTo>
                    <a:pt x="19583" y="32968"/>
                  </a:lnTo>
                  <a:lnTo>
                    <a:pt x="19841" y="32584"/>
                  </a:lnTo>
                  <a:lnTo>
                    <a:pt x="20100" y="32201"/>
                  </a:lnTo>
                  <a:lnTo>
                    <a:pt x="20358" y="31817"/>
                  </a:lnTo>
                  <a:lnTo>
                    <a:pt x="20624" y="31441"/>
                  </a:lnTo>
                  <a:lnTo>
                    <a:pt x="20897" y="31064"/>
                  </a:lnTo>
                  <a:lnTo>
                    <a:pt x="21170" y="30688"/>
                  </a:lnTo>
                  <a:lnTo>
                    <a:pt x="21443" y="30319"/>
                  </a:lnTo>
                  <a:lnTo>
                    <a:pt x="21723" y="29958"/>
                  </a:lnTo>
                  <a:lnTo>
                    <a:pt x="22003" y="29589"/>
                  </a:lnTo>
                  <a:lnTo>
                    <a:pt x="22291" y="29227"/>
                  </a:lnTo>
                  <a:lnTo>
                    <a:pt x="22586" y="28873"/>
                  </a:lnTo>
                  <a:lnTo>
                    <a:pt x="22881" y="28519"/>
                  </a:lnTo>
                  <a:lnTo>
                    <a:pt x="23177" y="28165"/>
                  </a:lnTo>
                  <a:lnTo>
                    <a:pt x="23479" y="27818"/>
                  </a:lnTo>
                  <a:lnTo>
                    <a:pt x="23782" y="27471"/>
                  </a:lnTo>
                  <a:lnTo>
                    <a:pt x="24092" y="27132"/>
                  </a:lnTo>
                  <a:lnTo>
                    <a:pt x="24401" y="26792"/>
                  </a:lnTo>
                  <a:lnTo>
                    <a:pt x="24719" y="26453"/>
                  </a:lnTo>
                  <a:lnTo>
                    <a:pt x="25036" y="26121"/>
                  </a:lnTo>
                  <a:lnTo>
                    <a:pt x="25361" y="25789"/>
                  </a:lnTo>
                  <a:lnTo>
                    <a:pt x="25685" y="25464"/>
                  </a:lnTo>
                  <a:lnTo>
                    <a:pt x="26017" y="25139"/>
                  </a:lnTo>
                  <a:lnTo>
                    <a:pt x="26349" y="24822"/>
                  </a:lnTo>
                  <a:lnTo>
                    <a:pt x="26681" y="24505"/>
                  </a:lnTo>
                  <a:lnTo>
                    <a:pt x="27021" y="24188"/>
                  </a:lnTo>
                  <a:lnTo>
                    <a:pt x="27360" y="23878"/>
                  </a:lnTo>
                  <a:lnTo>
                    <a:pt x="27707" y="23575"/>
                  </a:lnTo>
                  <a:lnTo>
                    <a:pt x="28054" y="23273"/>
                  </a:lnTo>
                  <a:lnTo>
                    <a:pt x="28408" y="22970"/>
                  </a:lnTo>
                  <a:lnTo>
                    <a:pt x="28762" y="22675"/>
                  </a:lnTo>
                  <a:lnTo>
                    <a:pt x="29116" y="22387"/>
                  </a:lnTo>
                  <a:lnTo>
                    <a:pt x="29478" y="22100"/>
                  </a:lnTo>
                  <a:lnTo>
                    <a:pt x="29839" y="21812"/>
                  </a:lnTo>
                  <a:lnTo>
                    <a:pt x="30208" y="21531"/>
                  </a:lnTo>
                  <a:lnTo>
                    <a:pt x="30577" y="21251"/>
                  </a:lnTo>
                  <a:lnTo>
                    <a:pt x="30946" y="20978"/>
                  </a:lnTo>
                  <a:lnTo>
                    <a:pt x="31322" y="20705"/>
                  </a:lnTo>
                  <a:lnTo>
                    <a:pt x="31699" y="20439"/>
                  </a:lnTo>
                  <a:lnTo>
                    <a:pt x="32075" y="20181"/>
                  </a:lnTo>
                  <a:lnTo>
                    <a:pt x="32459" y="19923"/>
                  </a:lnTo>
                  <a:lnTo>
                    <a:pt x="32850" y="19665"/>
                  </a:lnTo>
                  <a:lnTo>
                    <a:pt x="33233" y="19414"/>
                  </a:lnTo>
                  <a:lnTo>
                    <a:pt x="33625" y="19163"/>
                  </a:lnTo>
                  <a:lnTo>
                    <a:pt x="34023" y="18919"/>
                  </a:lnTo>
                  <a:lnTo>
                    <a:pt x="34421" y="18683"/>
                  </a:lnTo>
                  <a:lnTo>
                    <a:pt x="34820" y="18447"/>
                  </a:lnTo>
                  <a:lnTo>
                    <a:pt x="35218" y="18218"/>
                  </a:lnTo>
                  <a:lnTo>
                    <a:pt x="35624" y="17990"/>
                  </a:lnTo>
                  <a:lnTo>
                    <a:pt x="36030" y="17761"/>
                  </a:lnTo>
                  <a:lnTo>
                    <a:pt x="36443" y="17547"/>
                  </a:lnTo>
                  <a:lnTo>
                    <a:pt x="36849" y="17326"/>
                  </a:lnTo>
                  <a:lnTo>
                    <a:pt x="37270" y="17119"/>
                  </a:lnTo>
                  <a:lnTo>
                    <a:pt x="37683" y="16912"/>
                  </a:lnTo>
                  <a:lnTo>
                    <a:pt x="38103" y="16706"/>
                  </a:lnTo>
                  <a:lnTo>
                    <a:pt x="38524" y="16507"/>
                  </a:lnTo>
                  <a:lnTo>
                    <a:pt x="38952" y="16315"/>
                  </a:lnTo>
                  <a:lnTo>
                    <a:pt x="39372" y="16123"/>
                  </a:lnTo>
                  <a:lnTo>
                    <a:pt x="39800" y="15938"/>
                  </a:lnTo>
                  <a:lnTo>
                    <a:pt x="40236" y="15754"/>
                  </a:lnTo>
                  <a:lnTo>
                    <a:pt x="40671" y="15577"/>
                  </a:lnTo>
                  <a:lnTo>
                    <a:pt x="41106" y="15407"/>
                  </a:lnTo>
                  <a:lnTo>
                    <a:pt x="41542" y="15238"/>
                  </a:lnTo>
                  <a:lnTo>
                    <a:pt x="41977" y="15075"/>
                  </a:lnTo>
                  <a:lnTo>
                    <a:pt x="42420" y="14913"/>
                  </a:lnTo>
                  <a:lnTo>
                    <a:pt x="42862" y="14758"/>
                  </a:lnTo>
                  <a:lnTo>
                    <a:pt x="43313" y="14610"/>
                  </a:lnTo>
                  <a:lnTo>
                    <a:pt x="43763" y="14463"/>
                  </a:lnTo>
                  <a:lnTo>
                    <a:pt x="44213" y="14323"/>
                  </a:lnTo>
                  <a:lnTo>
                    <a:pt x="44663" y="14182"/>
                  </a:lnTo>
                  <a:lnTo>
                    <a:pt x="45113" y="14050"/>
                  </a:lnTo>
                  <a:lnTo>
                    <a:pt x="45570" y="13924"/>
                  </a:lnTo>
                  <a:lnTo>
                    <a:pt x="46028" y="13799"/>
                  </a:lnTo>
                  <a:lnTo>
                    <a:pt x="46493" y="13681"/>
                  </a:lnTo>
                  <a:lnTo>
                    <a:pt x="46950" y="13570"/>
                  </a:lnTo>
                  <a:lnTo>
                    <a:pt x="47415" y="13459"/>
                  </a:lnTo>
                  <a:lnTo>
                    <a:pt x="47880" y="13356"/>
                  </a:lnTo>
                  <a:lnTo>
                    <a:pt x="48345" y="13253"/>
                  </a:lnTo>
                  <a:lnTo>
                    <a:pt x="48817" y="13164"/>
                  </a:lnTo>
                  <a:lnTo>
                    <a:pt x="49289" y="13068"/>
                  </a:lnTo>
                  <a:lnTo>
                    <a:pt x="49761" y="12987"/>
                  </a:lnTo>
                  <a:lnTo>
                    <a:pt x="50234" y="12906"/>
                  </a:lnTo>
                  <a:lnTo>
                    <a:pt x="50706" y="12832"/>
                  </a:lnTo>
                  <a:lnTo>
                    <a:pt x="51185" y="12758"/>
                  </a:lnTo>
                  <a:lnTo>
                    <a:pt x="51665" y="12699"/>
                  </a:lnTo>
                  <a:lnTo>
                    <a:pt x="52145" y="12640"/>
                  </a:lnTo>
                  <a:lnTo>
                    <a:pt x="52624" y="12581"/>
                  </a:lnTo>
                  <a:lnTo>
                    <a:pt x="53111" y="12530"/>
                  </a:lnTo>
                  <a:lnTo>
                    <a:pt x="53598" y="12485"/>
                  </a:lnTo>
                  <a:lnTo>
                    <a:pt x="54078" y="12448"/>
                  </a:lnTo>
                  <a:lnTo>
                    <a:pt x="54572" y="12412"/>
                  </a:lnTo>
                  <a:lnTo>
                    <a:pt x="55059" y="12382"/>
                  </a:lnTo>
                  <a:lnTo>
                    <a:pt x="55546" y="12360"/>
                  </a:lnTo>
                  <a:lnTo>
                    <a:pt x="56040" y="12345"/>
                  </a:lnTo>
                  <a:lnTo>
                    <a:pt x="56535" y="12330"/>
                  </a:lnTo>
                  <a:lnTo>
                    <a:pt x="57029" y="12323"/>
                  </a:lnTo>
                  <a:lnTo>
                    <a:pt x="57524" y="12316"/>
                  </a:lnTo>
                  <a:close/>
                  <a:moveTo>
                    <a:pt x="24512" y="53303"/>
                  </a:moveTo>
                  <a:lnTo>
                    <a:pt x="30983" y="59509"/>
                  </a:lnTo>
                  <a:lnTo>
                    <a:pt x="15938" y="75254"/>
                  </a:lnTo>
                  <a:lnTo>
                    <a:pt x="15673" y="74612"/>
                  </a:lnTo>
                  <a:lnTo>
                    <a:pt x="15407" y="73963"/>
                  </a:lnTo>
                  <a:lnTo>
                    <a:pt x="15156" y="73306"/>
                  </a:lnTo>
                  <a:lnTo>
                    <a:pt x="14920" y="72650"/>
                  </a:lnTo>
                  <a:lnTo>
                    <a:pt x="14691" y="71986"/>
                  </a:lnTo>
                  <a:lnTo>
                    <a:pt x="14470" y="71314"/>
                  </a:lnTo>
                  <a:lnTo>
                    <a:pt x="14256" y="70643"/>
                  </a:lnTo>
                  <a:lnTo>
                    <a:pt x="14057" y="69964"/>
                  </a:lnTo>
                  <a:lnTo>
                    <a:pt x="13865" y="69285"/>
                  </a:lnTo>
                  <a:lnTo>
                    <a:pt x="13688" y="68599"/>
                  </a:lnTo>
                  <a:lnTo>
                    <a:pt x="13518" y="67905"/>
                  </a:lnTo>
                  <a:lnTo>
                    <a:pt x="13363" y="67212"/>
                  </a:lnTo>
                  <a:lnTo>
                    <a:pt x="13216" y="66511"/>
                  </a:lnTo>
                  <a:lnTo>
                    <a:pt x="13075" y="65810"/>
                  </a:lnTo>
                  <a:lnTo>
                    <a:pt x="12950" y="65109"/>
                  </a:lnTo>
                  <a:lnTo>
                    <a:pt x="12839" y="64401"/>
                  </a:lnTo>
                  <a:lnTo>
                    <a:pt x="24512" y="53303"/>
                  </a:lnTo>
                  <a:close/>
                  <a:moveTo>
                    <a:pt x="90542" y="53311"/>
                  </a:moveTo>
                  <a:lnTo>
                    <a:pt x="102208" y="64401"/>
                  </a:lnTo>
                  <a:lnTo>
                    <a:pt x="102090" y="65124"/>
                  </a:lnTo>
                  <a:lnTo>
                    <a:pt x="101964" y="65847"/>
                  </a:lnTo>
                  <a:lnTo>
                    <a:pt x="101824" y="66563"/>
                  </a:lnTo>
                  <a:lnTo>
                    <a:pt x="101669" y="67278"/>
                  </a:lnTo>
                  <a:lnTo>
                    <a:pt x="101507" y="67987"/>
                  </a:lnTo>
                  <a:lnTo>
                    <a:pt x="101337" y="68688"/>
                  </a:lnTo>
                  <a:lnTo>
                    <a:pt x="101153" y="69388"/>
                  </a:lnTo>
                  <a:lnTo>
                    <a:pt x="100953" y="70089"/>
                  </a:lnTo>
                  <a:lnTo>
                    <a:pt x="100747" y="70783"/>
                  </a:lnTo>
                  <a:lnTo>
                    <a:pt x="100525" y="71469"/>
                  </a:lnTo>
                  <a:lnTo>
                    <a:pt x="100304" y="72148"/>
                  </a:lnTo>
                  <a:lnTo>
                    <a:pt x="100061" y="72827"/>
                  </a:lnTo>
                  <a:lnTo>
                    <a:pt x="99810" y="73498"/>
                  </a:lnTo>
                  <a:lnTo>
                    <a:pt x="99551" y="74170"/>
                  </a:lnTo>
                  <a:lnTo>
                    <a:pt x="99286" y="74834"/>
                  </a:lnTo>
                  <a:lnTo>
                    <a:pt x="99005" y="75491"/>
                  </a:lnTo>
                  <a:lnTo>
                    <a:pt x="83975" y="59619"/>
                  </a:lnTo>
                  <a:lnTo>
                    <a:pt x="90542" y="53311"/>
                  </a:lnTo>
                  <a:close/>
                  <a:moveTo>
                    <a:pt x="57501" y="49577"/>
                  </a:moveTo>
                  <a:lnTo>
                    <a:pt x="92328" y="86352"/>
                  </a:lnTo>
                  <a:lnTo>
                    <a:pt x="91929" y="86817"/>
                  </a:lnTo>
                  <a:lnTo>
                    <a:pt x="91531" y="87274"/>
                  </a:lnTo>
                  <a:lnTo>
                    <a:pt x="91133" y="87731"/>
                  </a:lnTo>
                  <a:lnTo>
                    <a:pt x="90719" y="88182"/>
                  </a:lnTo>
                  <a:lnTo>
                    <a:pt x="90306" y="88624"/>
                  </a:lnTo>
                  <a:lnTo>
                    <a:pt x="89878" y="89067"/>
                  </a:lnTo>
                  <a:lnTo>
                    <a:pt x="89450" y="89495"/>
                  </a:lnTo>
                  <a:lnTo>
                    <a:pt x="89022" y="89923"/>
                  </a:lnTo>
                  <a:lnTo>
                    <a:pt x="88580" y="90343"/>
                  </a:lnTo>
                  <a:lnTo>
                    <a:pt x="88137" y="90764"/>
                  </a:lnTo>
                  <a:lnTo>
                    <a:pt x="87687" y="91170"/>
                  </a:lnTo>
                  <a:lnTo>
                    <a:pt x="87229" y="91576"/>
                  </a:lnTo>
                  <a:lnTo>
                    <a:pt x="86765" y="91974"/>
                  </a:lnTo>
                  <a:lnTo>
                    <a:pt x="86300" y="92365"/>
                  </a:lnTo>
                  <a:lnTo>
                    <a:pt x="85827" y="92749"/>
                  </a:lnTo>
                  <a:lnTo>
                    <a:pt x="85348" y="93125"/>
                  </a:lnTo>
                  <a:lnTo>
                    <a:pt x="84868" y="93501"/>
                  </a:lnTo>
                  <a:lnTo>
                    <a:pt x="84381" y="93870"/>
                  </a:lnTo>
                  <a:lnTo>
                    <a:pt x="83887" y="94225"/>
                  </a:lnTo>
                  <a:lnTo>
                    <a:pt x="83393" y="94579"/>
                  </a:lnTo>
                  <a:lnTo>
                    <a:pt x="82891" y="94926"/>
                  </a:lnTo>
                  <a:lnTo>
                    <a:pt x="82382" y="95265"/>
                  </a:lnTo>
                  <a:lnTo>
                    <a:pt x="81873" y="95604"/>
                  </a:lnTo>
                  <a:lnTo>
                    <a:pt x="81349" y="95929"/>
                  </a:lnTo>
                  <a:lnTo>
                    <a:pt x="80832" y="96246"/>
                  </a:lnTo>
                  <a:lnTo>
                    <a:pt x="80301" y="96564"/>
                  </a:lnTo>
                  <a:lnTo>
                    <a:pt x="79777" y="96866"/>
                  </a:lnTo>
                  <a:lnTo>
                    <a:pt x="79238" y="97169"/>
                  </a:lnTo>
                  <a:lnTo>
                    <a:pt x="78700" y="97456"/>
                  </a:lnTo>
                  <a:lnTo>
                    <a:pt x="78154" y="97744"/>
                  </a:lnTo>
                  <a:lnTo>
                    <a:pt x="77608" y="98025"/>
                  </a:lnTo>
                  <a:lnTo>
                    <a:pt x="77054" y="98290"/>
                  </a:lnTo>
                  <a:lnTo>
                    <a:pt x="76501" y="98556"/>
                  </a:lnTo>
                  <a:lnTo>
                    <a:pt x="75940" y="98814"/>
                  </a:lnTo>
                  <a:lnTo>
                    <a:pt x="75372" y="99058"/>
                  </a:lnTo>
                  <a:lnTo>
                    <a:pt x="74804" y="99301"/>
                  </a:lnTo>
                  <a:lnTo>
                    <a:pt x="74228" y="99530"/>
                  </a:lnTo>
                  <a:lnTo>
                    <a:pt x="73653" y="99758"/>
                  </a:lnTo>
                  <a:lnTo>
                    <a:pt x="73077" y="99972"/>
                  </a:lnTo>
                  <a:lnTo>
                    <a:pt x="72487" y="100186"/>
                  </a:lnTo>
                  <a:lnTo>
                    <a:pt x="71904" y="100386"/>
                  </a:lnTo>
                  <a:lnTo>
                    <a:pt x="71314" y="100585"/>
                  </a:lnTo>
                  <a:lnTo>
                    <a:pt x="70716" y="100769"/>
                  </a:lnTo>
                  <a:lnTo>
                    <a:pt x="70119" y="100946"/>
                  </a:lnTo>
                  <a:lnTo>
                    <a:pt x="69514" y="101116"/>
                  </a:lnTo>
                  <a:lnTo>
                    <a:pt x="68909" y="101278"/>
                  </a:lnTo>
                  <a:lnTo>
                    <a:pt x="68304" y="101433"/>
                  </a:lnTo>
                  <a:lnTo>
                    <a:pt x="67691" y="101581"/>
                  </a:lnTo>
                  <a:lnTo>
                    <a:pt x="67079" y="101714"/>
                  </a:lnTo>
                  <a:lnTo>
                    <a:pt x="66459" y="101847"/>
                  </a:lnTo>
                  <a:lnTo>
                    <a:pt x="65839" y="101965"/>
                  </a:lnTo>
                  <a:lnTo>
                    <a:pt x="65219" y="102075"/>
                  </a:lnTo>
                  <a:lnTo>
                    <a:pt x="64592" y="102179"/>
                  </a:lnTo>
                  <a:lnTo>
                    <a:pt x="63958" y="102275"/>
                  </a:lnTo>
                  <a:lnTo>
                    <a:pt x="63330" y="102363"/>
                  </a:lnTo>
                  <a:lnTo>
                    <a:pt x="62696" y="102437"/>
                  </a:lnTo>
                  <a:lnTo>
                    <a:pt x="62054" y="102511"/>
                  </a:lnTo>
                  <a:lnTo>
                    <a:pt x="61412" y="102570"/>
                  </a:lnTo>
                  <a:lnTo>
                    <a:pt x="60770" y="102614"/>
                  </a:lnTo>
                  <a:lnTo>
                    <a:pt x="60128" y="102658"/>
                  </a:lnTo>
                  <a:lnTo>
                    <a:pt x="59479" y="102688"/>
                  </a:lnTo>
                  <a:lnTo>
                    <a:pt x="58830" y="102717"/>
                  </a:lnTo>
                  <a:lnTo>
                    <a:pt x="58180" y="102725"/>
                  </a:lnTo>
                  <a:lnTo>
                    <a:pt x="57524" y="102732"/>
                  </a:lnTo>
                  <a:lnTo>
                    <a:pt x="56867" y="102725"/>
                  </a:lnTo>
                  <a:lnTo>
                    <a:pt x="56210" y="102717"/>
                  </a:lnTo>
                  <a:lnTo>
                    <a:pt x="55553" y="102688"/>
                  </a:lnTo>
                  <a:lnTo>
                    <a:pt x="54904" y="102658"/>
                  </a:lnTo>
                  <a:lnTo>
                    <a:pt x="54255" y="102614"/>
                  </a:lnTo>
                  <a:lnTo>
                    <a:pt x="53606" y="102562"/>
                  </a:lnTo>
                  <a:lnTo>
                    <a:pt x="52964" y="102503"/>
                  </a:lnTo>
                  <a:lnTo>
                    <a:pt x="52322" y="102437"/>
                  </a:lnTo>
                  <a:lnTo>
                    <a:pt x="51680" y="102356"/>
                  </a:lnTo>
                  <a:lnTo>
                    <a:pt x="51045" y="102267"/>
                  </a:lnTo>
                  <a:lnTo>
                    <a:pt x="50411" y="102171"/>
                  </a:lnTo>
                  <a:lnTo>
                    <a:pt x="49783" y="102068"/>
                  </a:lnTo>
                  <a:lnTo>
                    <a:pt x="49156" y="101957"/>
                  </a:lnTo>
                  <a:lnTo>
                    <a:pt x="48529" y="101832"/>
                  </a:lnTo>
                  <a:lnTo>
                    <a:pt x="47909" y="101706"/>
                  </a:lnTo>
                  <a:lnTo>
                    <a:pt x="47290" y="101566"/>
                  </a:lnTo>
                  <a:lnTo>
                    <a:pt x="46677" y="101419"/>
                  </a:lnTo>
                  <a:lnTo>
                    <a:pt x="46065" y="101264"/>
                  </a:lnTo>
                  <a:lnTo>
                    <a:pt x="45452" y="101094"/>
                  </a:lnTo>
                  <a:lnTo>
                    <a:pt x="44847" y="100924"/>
                  </a:lnTo>
                  <a:lnTo>
                    <a:pt x="44250" y="100747"/>
                  </a:lnTo>
                  <a:lnTo>
                    <a:pt x="43652" y="100555"/>
                  </a:lnTo>
                  <a:lnTo>
                    <a:pt x="43054" y="100356"/>
                  </a:lnTo>
                  <a:lnTo>
                    <a:pt x="42464" y="100157"/>
                  </a:lnTo>
                  <a:lnTo>
                    <a:pt x="41881" y="99943"/>
                  </a:lnTo>
                  <a:lnTo>
                    <a:pt x="41291" y="99722"/>
                  </a:lnTo>
                  <a:lnTo>
                    <a:pt x="40715" y="99493"/>
                  </a:lnTo>
                  <a:lnTo>
                    <a:pt x="40140" y="99257"/>
                  </a:lnTo>
                  <a:lnTo>
                    <a:pt x="39564" y="99013"/>
                  </a:lnTo>
                  <a:lnTo>
                    <a:pt x="38996" y="98762"/>
                  </a:lnTo>
                  <a:lnTo>
                    <a:pt x="38435" y="98504"/>
                  </a:lnTo>
                  <a:lnTo>
                    <a:pt x="37875" y="98238"/>
                  </a:lnTo>
                  <a:lnTo>
                    <a:pt x="37321" y="97965"/>
                  </a:lnTo>
                  <a:lnTo>
                    <a:pt x="36768" y="97678"/>
                  </a:lnTo>
                  <a:lnTo>
                    <a:pt x="36222" y="97390"/>
                  </a:lnTo>
                  <a:lnTo>
                    <a:pt x="35683" y="97095"/>
                  </a:lnTo>
                  <a:lnTo>
                    <a:pt x="35145" y="96792"/>
                  </a:lnTo>
                  <a:lnTo>
                    <a:pt x="34613" y="96482"/>
                  </a:lnTo>
                  <a:lnTo>
                    <a:pt x="34082" y="96165"/>
                  </a:lnTo>
                  <a:lnTo>
                    <a:pt x="33558" y="95840"/>
                  </a:lnTo>
                  <a:lnTo>
                    <a:pt x="33042" y="95516"/>
                  </a:lnTo>
                  <a:lnTo>
                    <a:pt x="32525" y="95176"/>
                  </a:lnTo>
                  <a:lnTo>
                    <a:pt x="32016" y="94830"/>
                  </a:lnTo>
                  <a:lnTo>
                    <a:pt x="31514" y="94483"/>
                  </a:lnTo>
                  <a:lnTo>
                    <a:pt x="31013" y="94121"/>
                  </a:lnTo>
                  <a:lnTo>
                    <a:pt x="30518" y="93760"/>
                  </a:lnTo>
                  <a:lnTo>
                    <a:pt x="30031" y="93391"/>
                  </a:lnTo>
                  <a:lnTo>
                    <a:pt x="29544" y="93015"/>
                  </a:lnTo>
                  <a:lnTo>
                    <a:pt x="29065" y="92631"/>
                  </a:lnTo>
                  <a:lnTo>
                    <a:pt x="28592" y="92240"/>
                  </a:lnTo>
                  <a:lnTo>
                    <a:pt x="28128" y="91841"/>
                  </a:lnTo>
                  <a:lnTo>
                    <a:pt x="27663" y="91443"/>
                  </a:lnTo>
                  <a:lnTo>
                    <a:pt x="27205" y="91030"/>
                  </a:lnTo>
                  <a:lnTo>
                    <a:pt x="26755" y="90616"/>
                  </a:lnTo>
                  <a:lnTo>
                    <a:pt x="26312" y="90196"/>
                  </a:lnTo>
                  <a:lnTo>
                    <a:pt x="25870" y="89768"/>
                  </a:lnTo>
                  <a:lnTo>
                    <a:pt x="25434" y="89340"/>
                  </a:lnTo>
                  <a:lnTo>
                    <a:pt x="25006" y="88897"/>
                  </a:lnTo>
                  <a:lnTo>
                    <a:pt x="24586" y="88455"/>
                  </a:lnTo>
                  <a:lnTo>
                    <a:pt x="24165" y="88004"/>
                  </a:lnTo>
                  <a:lnTo>
                    <a:pt x="23759" y="87554"/>
                  </a:lnTo>
                  <a:lnTo>
                    <a:pt x="23354" y="87090"/>
                  </a:lnTo>
                  <a:lnTo>
                    <a:pt x="22955" y="86625"/>
                  </a:lnTo>
                  <a:lnTo>
                    <a:pt x="22564" y="86152"/>
                  </a:lnTo>
                  <a:lnTo>
                    <a:pt x="57501" y="49577"/>
                  </a:lnTo>
                  <a:close/>
                  <a:moveTo>
                    <a:pt x="57524" y="1"/>
                  </a:moveTo>
                  <a:lnTo>
                    <a:pt x="56778" y="8"/>
                  </a:lnTo>
                  <a:lnTo>
                    <a:pt x="56040" y="23"/>
                  </a:lnTo>
                  <a:lnTo>
                    <a:pt x="55303" y="45"/>
                  </a:lnTo>
                  <a:lnTo>
                    <a:pt x="54565" y="75"/>
                  </a:lnTo>
                  <a:lnTo>
                    <a:pt x="53834" y="119"/>
                  </a:lnTo>
                  <a:lnTo>
                    <a:pt x="53104" y="171"/>
                  </a:lnTo>
                  <a:lnTo>
                    <a:pt x="52373" y="230"/>
                  </a:lnTo>
                  <a:lnTo>
                    <a:pt x="51650" y="296"/>
                  </a:lnTo>
                  <a:lnTo>
                    <a:pt x="50927" y="377"/>
                  </a:lnTo>
                  <a:lnTo>
                    <a:pt x="50204" y="466"/>
                  </a:lnTo>
                  <a:lnTo>
                    <a:pt x="49488" y="562"/>
                  </a:lnTo>
                  <a:lnTo>
                    <a:pt x="48773" y="665"/>
                  </a:lnTo>
                  <a:lnTo>
                    <a:pt x="48064" y="783"/>
                  </a:lnTo>
                  <a:lnTo>
                    <a:pt x="47356" y="901"/>
                  </a:lnTo>
                  <a:lnTo>
                    <a:pt x="46648" y="1034"/>
                  </a:lnTo>
                  <a:lnTo>
                    <a:pt x="45947" y="1174"/>
                  </a:lnTo>
                  <a:lnTo>
                    <a:pt x="45246" y="1322"/>
                  </a:lnTo>
                  <a:lnTo>
                    <a:pt x="44545" y="1477"/>
                  </a:lnTo>
                  <a:lnTo>
                    <a:pt x="43851" y="1646"/>
                  </a:lnTo>
                  <a:lnTo>
                    <a:pt x="43165" y="1816"/>
                  </a:lnTo>
                  <a:lnTo>
                    <a:pt x="42479" y="2000"/>
                  </a:lnTo>
                  <a:lnTo>
                    <a:pt x="41793" y="2185"/>
                  </a:lnTo>
                  <a:lnTo>
                    <a:pt x="41114" y="2384"/>
                  </a:lnTo>
                  <a:lnTo>
                    <a:pt x="40435" y="2591"/>
                  </a:lnTo>
                  <a:lnTo>
                    <a:pt x="39763" y="2805"/>
                  </a:lnTo>
                  <a:lnTo>
                    <a:pt x="39092" y="3026"/>
                  </a:lnTo>
                  <a:lnTo>
                    <a:pt x="38428" y="3262"/>
                  </a:lnTo>
                  <a:lnTo>
                    <a:pt x="37764" y="3498"/>
                  </a:lnTo>
                  <a:lnTo>
                    <a:pt x="37107" y="3742"/>
                  </a:lnTo>
                  <a:lnTo>
                    <a:pt x="36451" y="4000"/>
                  </a:lnTo>
                  <a:lnTo>
                    <a:pt x="35801" y="4258"/>
                  </a:lnTo>
                  <a:lnTo>
                    <a:pt x="35152" y="4531"/>
                  </a:lnTo>
                  <a:lnTo>
                    <a:pt x="34510" y="4804"/>
                  </a:lnTo>
                  <a:lnTo>
                    <a:pt x="33875" y="5092"/>
                  </a:lnTo>
                  <a:lnTo>
                    <a:pt x="33233" y="5387"/>
                  </a:lnTo>
                  <a:lnTo>
                    <a:pt x="32606" y="5682"/>
                  </a:lnTo>
                  <a:lnTo>
                    <a:pt x="31979" y="5992"/>
                  </a:lnTo>
                  <a:lnTo>
                    <a:pt x="31359" y="6302"/>
                  </a:lnTo>
                  <a:lnTo>
                    <a:pt x="30740" y="6627"/>
                  </a:lnTo>
                  <a:lnTo>
                    <a:pt x="30127" y="6959"/>
                  </a:lnTo>
                  <a:lnTo>
                    <a:pt x="29515" y="7291"/>
                  </a:lnTo>
                  <a:lnTo>
                    <a:pt x="28910" y="7638"/>
                  </a:lnTo>
                  <a:lnTo>
                    <a:pt x="28312" y="7984"/>
                  </a:lnTo>
                  <a:lnTo>
                    <a:pt x="27714" y="8339"/>
                  </a:lnTo>
                  <a:lnTo>
                    <a:pt x="27124" y="8708"/>
                  </a:lnTo>
                  <a:lnTo>
                    <a:pt x="26541" y="9076"/>
                  </a:lnTo>
                  <a:lnTo>
                    <a:pt x="25958" y="9453"/>
                  </a:lnTo>
                  <a:lnTo>
                    <a:pt x="25383" y="9836"/>
                  </a:lnTo>
                  <a:lnTo>
                    <a:pt x="24815" y="10235"/>
                  </a:lnTo>
                  <a:lnTo>
                    <a:pt x="24246" y="10626"/>
                  </a:lnTo>
                  <a:lnTo>
                    <a:pt x="23686" y="11032"/>
                  </a:lnTo>
                  <a:lnTo>
                    <a:pt x="23125" y="11445"/>
                  </a:lnTo>
                  <a:lnTo>
                    <a:pt x="22579" y="11866"/>
                  </a:lnTo>
                  <a:lnTo>
                    <a:pt x="22033" y="12286"/>
                  </a:lnTo>
                  <a:lnTo>
                    <a:pt x="21487" y="12714"/>
                  </a:lnTo>
                  <a:lnTo>
                    <a:pt x="20956" y="13157"/>
                  </a:lnTo>
                  <a:lnTo>
                    <a:pt x="20424" y="13599"/>
                  </a:lnTo>
                  <a:lnTo>
                    <a:pt x="19901" y="14050"/>
                  </a:lnTo>
                  <a:lnTo>
                    <a:pt x="19377" y="14500"/>
                  </a:lnTo>
                  <a:lnTo>
                    <a:pt x="18868" y="14965"/>
                  </a:lnTo>
                  <a:lnTo>
                    <a:pt x="18358" y="15429"/>
                  </a:lnTo>
                  <a:lnTo>
                    <a:pt x="17857" y="15902"/>
                  </a:lnTo>
                  <a:lnTo>
                    <a:pt x="17355" y="16381"/>
                  </a:lnTo>
                  <a:lnTo>
                    <a:pt x="16868" y="16868"/>
                  </a:lnTo>
                  <a:lnTo>
                    <a:pt x="16381" y="17363"/>
                  </a:lnTo>
                  <a:lnTo>
                    <a:pt x="15901" y="17857"/>
                  </a:lnTo>
                  <a:lnTo>
                    <a:pt x="15429" y="18359"/>
                  </a:lnTo>
                  <a:lnTo>
                    <a:pt x="14964" y="18868"/>
                  </a:lnTo>
                  <a:lnTo>
                    <a:pt x="14499" y="19384"/>
                  </a:lnTo>
                  <a:lnTo>
                    <a:pt x="14042" y="19901"/>
                  </a:lnTo>
                  <a:lnTo>
                    <a:pt x="13592" y="20425"/>
                  </a:lnTo>
                  <a:lnTo>
                    <a:pt x="13149" y="20956"/>
                  </a:lnTo>
                  <a:lnTo>
                    <a:pt x="12714" y="21494"/>
                  </a:lnTo>
                  <a:lnTo>
                    <a:pt x="12286" y="22033"/>
                  </a:lnTo>
                  <a:lnTo>
                    <a:pt x="11858" y="22579"/>
                  </a:lnTo>
                  <a:lnTo>
                    <a:pt x="11445" y="23133"/>
                  </a:lnTo>
                  <a:lnTo>
                    <a:pt x="11032" y="23686"/>
                  </a:lnTo>
                  <a:lnTo>
                    <a:pt x="10626" y="24247"/>
                  </a:lnTo>
                  <a:lnTo>
                    <a:pt x="10227" y="24815"/>
                  </a:lnTo>
                  <a:lnTo>
                    <a:pt x="9836" y="25383"/>
                  </a:lnTo>
                  <a:lnTo>
                    <a:pt x="9453" y="25966"/>
                  </a:lnTo>
                  <a:lnTo>
                    <a:pt x="9076" y="26541"/>
                  </a:lnTo>
                  <a:lnTo>
                    <a:pt x="8700" y="27132"/>
                  </a:lnTo>
                  <a:lnTo>
                    <a:pt x="8338" y="27722"/>
                  </a:lnTo>
                  <a:lnTo>
                    <a:pt x="7984" y="28312"/>
                  </a:lnTo>
                  <a:lnTo>
                    <a:pt x="7630" y="28917"/>
                  </a:lnTo>
                  <a:lnTo>
                    <a:pt x="7291" y="29522"/>
                  </a:lnTo>
                  <a:lnTo>
                    <a:pt x="6951" y="30127"/>
                  </a:lnTo>
                  <a:lnTo>
                    <a:pt x="6627" y="30740"/>
                  </a:lnTo>
                  <a:lnTo>
                    <a:pt x="6302" y="31360"/>
                  </a:lnTo>
                  <a:lnTo>
                    <a:pt x="5985" y="31979"/>
                  </a:lnTo>
                  <a:lnTo>
                    <a:pt x="5682" y="32607"/>
                  </a:lnTo>
                  <a:lnTo>
                    <a:pt x="5380" y="33241"/>
                  </a:lnTo>
                  <a:lnTo>
                    <a:pt x="5092" y="33876"/>
                  </a:lnTo>
                  <a:lnTo>
                    <a:pt x="4804" y="34510"/>
                  </a:lnTo>
                  <a:lnTo>
                    <a:pt x="4524" y="35160"/>
                  </a:lnTo>
                  <a:lnTo>
                    <a:pt x="4258" y="35801"/>
                  </a:lnTo>
                  <a:lnTo>
                    <a:pt x="3992" y="36451"/>
                  </a:lnTo>
                  <a:lnTo>
                    <a:pt x="3742" y="37107"/>
                  </a:lnTo>
                  <a:lnTo>
                    <a:pt x="3498" y="37764"/>
                  </a:lnTo>
                  <a:lnTo>
                    <a:pt x="3255" y="38428"/>
                  </a:lnTo>
                  <a:lnTo>
                    <a:pt x="3026" y="39100"/>
                  </a:lnTo>
                  <a:lnTo>
                    <a:pt x="2805" y="39764"/>
                  </a:lnTo>
                  <a:lnTo>
                    <a:pt x="2591" y="40443"/>
                  </a:lnTo>
                  <a:lnTo>
                    <a:pt x="2384" y="41114"/>
                  </a:lnTo>
                  <a:lnTo>
                    <a:pt x="2185" y="41793"/>
                  </a:lnTo>
                  <a:lnTo>
                    <a:pt x="1993" y="42479"/>
                  </a:lnTo>
                  <a:lnTo>
                    <a:pt x="1816" y="43165"/>
                  </a:lnTo>
                  <a:lnTo>
                    <a:pt x="1639" y="43859"/>
                  </a:lnTo>
                  <a:lnTo>
                    <a:pt x="1476" y="44552"/>
                  </a:lnTo>
                  <a:lnTo>
                    <a:pt x="1321" y="45246"/>
                  </a:lnTo>
                  <a:lnTo>
                    <a:pt x="1166" y="45947"/>
                  </a:lnTo>
                  <a:lnTo>
                    <a:pt x="1034" y="46648"/>
                  </a:lnTo>
                  <a:lnTo>
                    <a:pt x="901" y="47356"/>
                  </a:lnTo>
                  <a:lnTo>
                    <a:pt x="775" y="48065"/>
                  </a:lnTo>
                  <a:lnTo>
                    <a:pt x="665" y="48780"/>
                  </a:lnTo>
                  <a:lnTo>
                    <a:pt x="561" y="49489"/>
                  </a:lnTo>
                  <a:lnTo>
                    <a:pt x="466" y="50212"/>
                  </a:lnTo>
                  <a:lnTo>
                    <a:pt x="377" y="50927"/>
                  </a:lnTo>
                  <a:lnTo>
                    <a:pt x="296" y="51651"/>
                  </a:lnTo>
                  <a:lnTo>
                    <a:pt x="229" y="52381"/>
                  </a:lnTo>
                  <a:lnTo>
                    <a:pt x="170" y="53104"/>
                  </a:lnTo>
                  <a:lnTo>
                    <a:pt x="119" y="53835"/>
                  </a:lnTo>
                  <a:lnTo>
                    <a:pt x="74" y="54572"/>
                  </a:lnTo>
                  <a:lnTo>
                    <a:pt x="38" y="55303"/>
                  </a:lnTo>
                  <a:lnTo>
                    <a:pt x="15" y="56041"/>
                  </a:lnTo>
                  <a:lnTo>
                    <a:pt x="1" y="56786"/>
                  </a:lnTo>
                  <a:lnTo>
                    <a:pt x="1" y="57524"/>
                  </a:lnTo>
                  <a:lnTo>
                    <a:pt x="1" y="58269"/>
                  </a:lnTo>
                  <a:lnTo>
                    <a:pt x="15" y="59007"/>
                  </a:lnTo>
                  <a:lnTo>
                    <a:pt x="38" y="59745"/>
                  </a:lnTo>
                  <a:lnTo>
                    <a:pt x="74" y="60483"/>
                  </a:lnTo>
                  <a:lnTo>
                    <a:pt x="119" y="61213"/>
                  </a:lnTo>
                  <a:lnTo>
                    <a:pt x="170" y="61944"/>
                  </a:lnTo>
                  <a:lnTo>
                    <a:pt x="229" y="62674"/>
                  </a:lnTo>
                  <a:lnTo>
                    <a:pt x="296" y="63397"/>
                  </a:lnTo>
                  <a:lnTo>
                    <a:pt x="377" y="64120"/>
                  </a:lnTo>
                  <a:lnTo>
                    <a:pt x="466" y="64843"/>
                  </a:lnTo>
                  <a:lnTo>
                    <a:pt x="561" y="65559"/>
                  </a:lnTo>
                  <a:lnTo>
                    <a:pt x="665" y="66275"/>
                  </a:lnTo>
                  <a:lnTo>
                    <a:pt x="775" y="66983"/>
                  </a:lnTo>
                  <a:lnTo>
                    <a:pt x="901" y="67691"/>
                  </a:lnTo>
                  <a:lnTo>
                    <a:pt x="1034" y="68400"/>
                  </a:lnTo>
                  <a:lnTo>
                    <a:pt x="1166" y="69101"/>
                  </a:lnTo>
                  <a:lnTo>
                    <a:pt x="1321" y="69802"/>
                  </a:lnTo>
                  <a:lnTo>
                    <a:pt x="1476" y="70503"/>
                  </a:lnTo>
                  <a:lnTo>
                    <a:pt x="1639" y="71196"/>
                  </a:lnTo>
                  <a:lnTo>
                    <a:pt x="1816" y="71882"/>
                  </a:lnTo>
                  <a:lnTo>
                    <a:pt x="1993" y="72569"/>
                  </a:lnTo>
                  <a:lnTo>
                    <a:pt x="2185" y="73255"/>
                  </a:lnTo>
                  <a:lnTo>
                    <a:pt x="2384" y="73934"/>
                  </a:lnTo>
                  <a:lnTo>
                    <a:pt x="2591" y="74612"/>
                  </a:lnTo>
                  <a:lnTo>
                    <a:pt x="2805" y="75284"/>
                  </a:lnTo>
                  <a:lnTo>
                    <a:pt x="3026" y="75955"/>
                  </a:lnTo>
                  <a:lnTo>
                    <a:pt x="3255" y="76619"/>
                  </a:lnTo>
                  <a:lnTo>
                    <a:pt x="3498" y="77283"/>
                  </a:lnTo>
                  <a:lnTo>
                    <a:pt x="3742" y="77940"/>
                  </a:lnTo>
                  <a:lnTo>
                    <a:pt x="3992" y="78597"/>
                  </a:lnTo>
                  <a:lnTo>
                    <a:pt x="4258" y="79246"/>
                  </a:lnTo>
                  <a:lnTo>
                    <a:pt x="4524" y="79895"/>
                  </a:lnTo>
                  <a:lnTo>
                    <a:pt x="4804" y="80537"/>
                  </a:lnTo>
                  <a:lnTo>
                    <a:pt x="5092" y="81179"/>
                  </a:lnTo>
                  <a:lnTo>
                    <a:pt x="5380" y="81814"/>
                  </a:lnTo>
                  <a:lnTo>
                    <a:pt x="5682" y="82441"/>
                  </a:lnTo>
                  <a:lnTo>
                    <a:pt x="5985" y="83068"/>
                  </a:lnTo>
                  <a:lnTo>
                    <a:pt x="6302" y="83688"/>
                  </a:lnTo>
                  <a:lnTo>
                    <a:pt x="6627" y="84308"/>
                  </a:lnTo>
                  <a:lnTo>
                    <a:pt x="6951" y="84920"/>
                  </a:lnTo>
                  <a:lnTo>
                    <a:pt x="7291" y="85533"/>
                  </a:lnTo>
                  <a:lnTo>
                    <a:pt x="7630" y="86138"/>
                  </a:lnTo>
                  <a:lnTo>
                    <a:pt x="7984" y="86735"/>
                  </a:lnTo>
                  <a:lnTo>
                    <a:pt x="8338" y="87333"/>
                  </a:lnTo>
                  <a:lnTo>
                    <a:pt x="8700" y="87923"/>
                  </a:lnTo>
                  <a:lnTo>
                    <a:pt x="9076" y="88506"/>
                  </a:lnTo>
                  <a:lnTo>
                    <a:pt x="9453" y="89089"/>
                  </a:lnTo>
                  <a:lnTo>
                    <a:pt x="9836" y="89665"/>
                  </a:lnTo>
                  <a:lnTo>
                    <a:pt x="10227" y="90240"/>
                  </a:lnTo>
                  <a:lnTo>
                    <a:pt x="10626" y="90801"/>
                  </a:lnTo>
                  <a:lnTo>
                    <a:pt x="11032" y="91362"/>
                  </a:lnTo>
                  <a:lnTo>
                    <a:pt x="11445" y="91922"/>
                  </a:lnTo>
                  <a:lnTo>
                    <a:pt x="11858" y="92476"/>
                  </a:lnTo>
                  <a:lnTo>
                    <a:pt x="12286" y="93022"/>
                  </a:lnTo>
                  <a:lnTo>
                    <a:pt x="12714" y="93561"/>
                  </a:lnTo>
                  <a:lnTo>
                    <a:pt x="13149" y="94092"/>
                  </a:lnTo>
                  <a:lnTo>
                    <a:pt x="13592" y="94623"/>
                  </a:lnTo>
                  <a:lnTo>
                    <a:pt x="14042" y="95147"/>
                  </a:lnTo>
                  <a:lnTo>
                    <a:pt x="14499" y="95671"/>
                  </a:lnTo>
                  <a:lnTo>
                    <a:pt x="14964" y="96180"/>
                  </a:lnTo>
                  <a:lnTo>
                    <a:pt x="15429" y="96689"/>
                  </a:lnTo>
                  <a:lnTo>
                    <a:pt x="15901" y="97191"/>
                  </a:lnTo>
                  <a:lnTo>
                    <a:pt x="16381" y="97692"/>
                  </a:lnTo>
                  <a:lnTo>
                    <a:pt x="16868" y="98179"/>
                  </a:lnTo>
                  <a:lnTo>
                    <a:pt x="17355" y="98666"/>
                  </a:lnTo>
                  <a:lnTo>
                    <a:pt x="17857" y="99146"/>
                  </a:lnTo>
                  <a:lnTo>
                    <a:pt x="18358" y="99618"/>
                  </a:lnTo>
                  <a:lnTo>
                    <a:pt x="18868" y="100091"/>
                  </a:lnTo>
                  <a:lnTo>
                    <a:pt x="19377" y="100548"/>
                  </a:lnTo>
                  <a:lnTo>
                    <a:pt x="19901" y="101005"/>
                  </a:lnTo>
                  <a:lnTo>
                    <a:pt x="20424" y="101456"/>
                  </a:lnTo>
                  <a:lnTo>
                    <a:pt x="20956" y="101898"/>
                  </a:lnTo>
                  <a:lnTo>
                    <a:pt x="21487" y="102334"/>
                  </a:lnTo>
                  <a:lnTo>
                    <a:pt x="22033" y="102762"/>
                  </a:lnTo>
                  <a:lnTo>
                    <a:pt x="22579" y="103189"/>
                  </a:lnTo>
                  <a:lnTo>
                    <a:pt x="23125" y="103610"/>
                  </a:lnTo>
                  <a:lnTo>
                    <a:pt x="23686" y="104016"/>
                  </a:lnTo>
                  <a:lnTo>
                    <a:pt x="24246" y="104422"/>
                  </a:lnTo>
                  <a:lnTo>
                    <a:pt x="24815" y="104820"/>
                  </a:lnTo>
                  <a:lnTo>
                    <a:pt x="25383" y="105211"/>
                  </a:lnTo>
                  <a:lnTo>
                    <a:pt x="25958" y="105595"/>
                  </a:lnTo>
                  <a:lnTo>
                    <a:pt x="26541" y="105971"/>
                  </a:lnTo>
                  <a:lnTo>
                    <a:pt x="27124" y="106347"/>
                  </a:lnTo>
                  <a:lnTo>
                    <a:pt x="27714" y="106709"/>
                  </a:lnTo>
                  <a:lnTo>
                    <a:pt x="28312" y="107071"/>
                  </a:lnTo>
                  <a:lnTo>
                    <a:pt x="28910" y="107417"/>
                  </a:lnTo>
                  <a:lnTo>
                    <a:pt x="29515" y="107764"/>
                  </a:lnTo>
                  <a:lnTo>
                    <a:pt x="30127" y="108096"/>
                  </a:lnTo>
                  <a:lnTo>
                    <a:pt x="30740" y="108428"/>
                  </a:lnTo>
                  <a:lnTo>
                    <a:pt x="31359" y="108746"/>
                  </a:lnTo>
                  <a:lnTo>
                    <a:pt x="31979" y="109063"/>
                  </a:lnTo>
                  <a:lnTo>
                    <a:pt x="32606" y="109365"/>
                  </a:lnTo>
                  <a:lnTo>
                    <a:pt x="33233" y="109668"/>
                  </a:lnTo>
                  <a:lnTo>
                    <a:pt x="33875" y="109963"/>
                  </a:lnTo>
                  <a:lnTo>
                    <a:pt x="34510" y="110243"/>
                  </a:lnTo>
                  <a:lnTo>
                    <a:pt x="35152" y="110524"/>
                  </a:lnTo>
                  <a:lnTo>
                    <a:pt x="35801" y="110789"/>
                  </a:lnTo>
                  <a:lnTo>
                    <a:pt x="36451" y="111055"/>
                  </a:lnTo>
                  <a:lnTo>
                    <a:pt x="37107" y="111306"/>
                  </a:lnTo>
                  <a:lnTo>
                    <a:pt x="37764" y="111557"/>
                  </a:lnTo>
                  <a:lnTo>
                    <a:pt x="38428" y="111793"/>
                  </a:lnTo>
                  <a:lnTo>
                    <a:pt x="39092" y="112022"/>
                  </a:lnTo>
                  <a:lnTo>
                    <a:pt x="39763" y="112243"/>
                  </a:lnTo>
                  <a:lnTo>
                    <a:pt x="40435" y="112457"/>
                  </a:lnTo>
                  <a:lnTo>
                    <a:pt x="41114" y="112664"/>
                  </a:lnTo>
                  <a:lnTo>
                    <a:pt x="41793" y="112863"/>
                  </a:lnTo>
                  <a:lnTo>
                    <a:pt x="42479" y="113055"/>
                  </a:lnTo>
                  <a:lnTo>
                    <a:pt x="43165" y="113239"/>
                  </a:lnTo>
                  <a:lnTo>
                    <a:pt x="43851" y="113409"/>
                  </a:lnTo>
                  <a:lnTo>
                    <a:pt x="44545" y="113571"/>
                  </a:lnTo>
                  <a:lnTo>
                    <a:pt x="45246" y="113733"/>
                  </a:lnTo>
                  <a:lnTo>
                    <a:pt x="45947" y="113881"/>
                  </a:lnTo>
                  <a:lnTo>
                    <a:pt x="46648" y="114021"/>
                  </a:lnTo>
                  <a:lnTo>
                    <a:pt x="47356" y="114147"/>
                  </a:lnTo>
                  <a:lnTo>
                    <a:pt x="48064" y="114272"/>
                  </a:lnTo>
                  <a:lnTo>
                    <a:pt x="48773" y="114383"/>
                  </a:lnTo>
                  <a:lnTo>
                    <a:pt x="49488" y="114493"/>
                  </a:lnTo>
                  <a:lnTo>
                    <a:pt x="50204" y="114589"/>
                  </a:lnTo>
                  <a:lnTo>
                    <a:pt x="50927" y="114670"/>
                  </a:lnTo>
                  <a:lnTo>
                    <a:pt x="51650" y="114752"/>
                  </a:lnTo>
                  <a:lnTo>
                    <a:pt x="52373" y="114818"/>
                  </a:lnTo>
                  <a:lnTo>
                    <a:pt x="53104" y="114884"/>
                  </a:lnTo>
                  <a:lnTo>
                    <a:pt x="53834" y="114936"/>
                  </a:lnTo>
                  <a:lnTo>
                    <a:pt x="54565" y="114973"/>
                  </a:lnTo>
                  <a:lnTo>
                    <a:pt x="55303" y="115010"/>
                  </a:lnTo>
                  <a:lnTo>
                    <a:pt x="56040" y="115032"/>
                  </a:lnTo>
                  <a:lnTo>
                    <a:pt x="56778" y="115047"/>
                  </a:lnTo>
                  <a:lnTo>
                    <a:pt x="58269" y="115047"/>
                  </a:lnTo>
                  <a:lnTo>
                    <a:pt x="59007" y="115032"/>
                  </a:lnTo>
                  <a:lnTo>
                    <a:pt x="59744" y="115010"/>
                  </a:lnTo>
                  <a:lnTo>
                    <a:pt x="60482" y="114973"/>
                  </a:lnTo>
                  <a:lnTo>
                    <a:pt x="61213" y="114936"/>
                  </a:lnTo>
                  <a:lnTo>
                    <a:pt x="61943" y="114884"/>
                  </a:lnTo>
                  <a:lnTo>
                    <a:pt x="62674" y="114818"/>
                  </a:lnTo>
                  <a:lnTo>
                    <a:pt x="63397" y="114752"/>
                  </a:lnTo>
                  <a:lnTo>
                    <a:pt x="64120" y="114670"/>
                  </a:lnTo>
                  <a:lnTo>
                    <a:pt x="64843" y="114589"/>
                  </a:lnTo>
                  <a:lnTo>
                    <a:pt x="65559" y="114493"/>
                  </a:lnTo>
                  <a:lnTo>
                    <a:pt x="66274" y="114383"/>
                  </a:lnTo>
                  <a:lnTo>
                    <a:pt x="66983" y="114272"/>
                  </a:lnTo>
                  <a:lnTo>
                    <a:pt x="67691" y="114147"/>
                  </a:lnTo>
                  <a:lnTo>
                    <a:pt x="68399" y="114021"/>
                  </a:lnTo>
                  <a:lnTo>
                    <a:pt x="69100" y="113881"/>
                  </a:lnTo>
                  <a:lnTo>
                    <a:pt x="69801" y="113733"/>
                  </a:lnTo>
                  <a:lnTo>
                    <a:pt x="70502" y="113571"/>
                  </a:lnTo>
                  <a:lnTo>
                    <a:pt x="71196" y="113409"/>
                  </a:lnTo>
                  <a:lnTo>
                    <a:pt x="71882" y="113239"/>
                  </a:lnTo>
                  <a:lnTo>
                    <a:pt x="72568" y="113055"/>
                  </a:lnTo>
                  <a:lnTo>
                    <a:pt x="73254" y="112863"/>
                  </a:lnTo>
                  <a:lnTo>
                    <a:pt x="73933" y="112664"/>
                  </a:lnTo>
                  <a:lnTo>
                    <a:pt x="74612" y="112457"/>
                  </a:lnTo>
                  <a:lnTo>
                    <a:pt x="75284" y="112243"/>
                  </a:lnTo>
                  <a:lnTo>
                    <a:pt x="75955" y="112022"/>
                  </a:lnTo>
                  <a:lnTo>
                    <a:pt x="76619" y="111793"/>
                  </a:lnTo>
                  <a:lnTo>
                    <a:pt x="77283" y="111557"/>
                  </a:lnTo>
                  <a:lnTo>
                    <a:pt x="77940" y="111306"/>
                  </a:lnTo>
                  <a:lnTo>
                    <a:pt x="78597" y="111055"/>
                  </a:lnTo>
                  <a:lnTo>
                    <a:pt x="79246" y="110789"/>
                  </a:lnTo>
                  <a:lnTo>
                    <a:pt x="79895" y="110524"/>
                  </a:lnTo>
                  <a:lnTo>
                    <a:pt x="80537" y="110243"/>
                  </a:lnTo>
                  <a:lnTo>
                    <a:pt x="81172" y="109963"/>
                  </a:lnTo>
                  <a:lnTo>
                    <a:pt x="81814" y="109668"/>
                  </a:lnTo>
                  <a:lnTo>
                    <a:pt x="82441" y="109365"/>
                  </a:lnTo>
                  <a:lnTo>
                    <a:pt x="83068" y="109063"/>
                  </a:lnTo>
                  <a:lnTo>
                    <a:pt x="83688" y="108746"/>
                  </a:lnTo>
                  <a:lnTo>
                    <a:pt x="84307" y="108428"/>
                  </a:lnTo>
                  <a:lnTo>
                    <a:pt x="84920" y="108096"/>
                  </a:lnTo>
                  <a:lnTo>
                    <a:pt x="85532" y="107764"/>
                  </a:lnTo>
                  <a:lnTo>
                    <a:pt x="86137" y="107417"/>
                  </a:lnTo>
                  <a:lnTo>
                    <a:pt x="86735" y="107071"/>
                  </a:lnTo>
                  <a:lnTo>
                    <a:pt x="87333" y="106709"/>
                  </a:lnTo>
                  <a:lnTo>
                    <a:pt x="87923" y="106347"/>
                  </a:lnTo>
                  <a:lnTo>
                    <a:pt x="88506" y="105971"/>
                  </a:lnTo>
                  <a:lnTo>
                    <a:pt x="89089" y="105595"/>
                  </a:lnTo>
                  <a:lnTo>
                    <a:pt x="89664" y="105211"/>
                  </a:lnTo>
                  <a:lnTo>
                    <a:pt x="90232" y="104820"/>
                  </a:lnTo>
                  <a:lnTo>
                    <a:pt x="90801" y="104422"/>
                  </a:lnTo>
                  <a:lnTo>
                    <a:pt x="91361" y="104016"/>
                  </a:lnTo>
                  <a:lnTo>
                    <a:pt x="91922" y="103610"/>
                  </a:lnTo>
                  <a:lnTo>
                    <a:pt x="92468" y="103189"/>
                  </a:lnTo>
                  <a:lnTo>
                    <a:pt x="93014" y="102762"/>
                  </a:lnTo>
                  <a:lnTo>
                    <a:pt x="93560" y="102334"/>
                  </a:lnTo>
                  <a:lnTo>
                    <a:pt x="94091" y="101898"/>
                  </a:lnTo>
                  <a:lnTo>
                    <a:pt x="94623" y="101456"/>
                  </a:lnTo>
                  <a:lnTo>
                    <a:pt x="95146" y="101005"/>
                  </a:lnTo>
                  <a:lnTo>
                    <a:pt x="95670" y="100548"/>
                  </a:lnTo>
                  <a:lnTo>
                    <a:pt x="96179" y="100091"/>
                  </a:lnTo>
                  <a:lnTo>
                    <a:pt x="96689" y="99618"/>
                  </a:lnTo>
                  <a:lnTo>
                    <a:pt x="97190" y="99146"/>
                  </a:lnTo>
                  <a:lnTo>
                    <a:pt x="97692" y="98666"/>
                  </a:lnTo>
                  <a:lnTo>
                    <a:pt x="98179" y="98179"/>
                  </a:lnTo>
                  <a:lnTo>
                    <a:pt x="98666" y="97692"/>
                  </a:lnTo>
                  <a:lnTo>
                    <a:pt x="99146" y="97191"/>
                  </a:lnTo>
                  <a:lnTo>
                    <a:pt x="99618" y="96689"/>
                  </a:lnTo>
                  <a:lnTo>
                    <a:pt x="100083" y="96180"/>
                  </a:lnTo>
                  <a:lnTo>
                    <a:pt x="100548" y="95671"/>
                  </a:lnTo>
                  <a:lnTo>
                    <a:pt x="101005" y="95147"/>
                  </a:lnTo>
                  <a:lnTo>
                    <a:pt x="101455" y="94623"/>
                  </a:lnTo>
                  <a:lnTo>
                    <a:pt x="101898" y="94092"/>
                  </a:lnTo>
                  <a:lnTo>
                    <a:pt x="102333" y="93561"/>
                  </a:lnTo>
                  <a:lnTo>
                    <a:pt x="102761" y="93022"/>
                  </a:lnTo>
                  <a:lnTo>
                    <a:pt x="103189" y="92476"/>
                  </a:lnTo>
                  <a:lnTo>
                    <a:pt x="103602" y="91922"/>
                  </a:lnTo>
                  <a:lnTo>
                    <a:pt x="104015" y="91362"/>
                  </a:lnTo>
                  <a:lnTo>
                    <a:pt x="104421" y="90801"/>
                  </a:lnTo>
                  <a:lnTo>
                    <a:pt x="104820" y="90240"/>
                  </a:lnTo>
                  <a:lnTo>
                    <a:pt x="105211" y="89665"/>
                  </a:lnTo>
                  <a:lnTo>
                    <a:pt x="105594" y="89089"/>
                  </a:lnTo>
                  <a:lnTo>
                    <a:pt x="105971" y="88506"/>
                  </a:lnTo>
                  <a:lnTo>
                    <a:pt x="106347" y="87923"/>
                  </a:lnTo>
                  <a:lnTo>
                    <a:pt x="106709" y="87333"/>
                  </a:lnTo>
                  <a:lnTo>
                    <a:pt x="107063" y="86735"/>
                  </a:lnTo>
                  <a:lnTo>
                    <a:pt x="107417" y="86138"/>
                  </a:lnTo>
                  <a:lnTo>
                    <a:pt x="107756" y="85533"/>
                  </a:lnTo>
                  <a:lnTo>
                    <a:pt x="108096" y="84920"/>
                  </a:lnTo>
                  <a:lnTo>
                    <a:pt x="108420" y="84308"/>
                  </a:lnTo>
                  <a:lnTo>
                    <a:pt x="108745" y="83688"/>
                  </a:lnTo>
                  <a:lnTo>
                    <a:pt x="109062" y="83068"/>
                  </a:lnTo>
                  <a:lnTo>
                    <a:pt x="109365" y="82441"/>
                  </a:lnTo>
                  <a:lnTo>
                    <a:pt x="109667" y="81814"/>
                  </a:lnTo>
                  <a:lnTo>
                    <a:pt x="109955" y="81179"/>
                  </a:lnTo>
                  <a:lnTo>
                    <a:pt x="110243" y="80537"/>
                  </a:lnTo>
                  <a:lnTo>
                    <a:pt x="110523" y="79895"/>
                  </a:lnTo>
                  <a:lnTo>
                    <a:pt x="110789" y="79246"/>
                  </a:lnTo>
                  <a:lnTo>
                    <a:pt x="111055" y="78597"/>
                  </a:lnTo>
                  <a:lnTo>
                    <a:pt x="111305" y="77940"/>
                  </a:lnTo>
                  <a:lnTo>
                    <a:pt x="111549" y="77283"/>
                  </a:lnTo>
                  <a:lnTo>
                    <a:pt x="111792" y="76619"/>
                  </a:lnTo>
                  <a:lnTo>
                    <a:pt x="112021" y="75955"/>
                  </a:lnTo>
                  <a:lnTo>
                    <a:pt x="112242" y="75284"/>
                  </a:lnTo>
                  <a:lnTo>
                    <a:pt x="112456" y="74612"/>
                  </a:lnTo>
                  <a:lnTo>
                    <a:pt x="112663" y="73934"/>
                  </a:lnTo>
                  <a:lnTo>
                    <a:pt x="112862" y="73255"/>
                  </a:lnTo>
                  <a:lnTo>
                    <a:pt x="113054" y="72576"/>
                  </a:lnTo>
                  <a:lnTo>
                    <a:pt x="113231" y="71882"/>
                  </a:lnTo>
                  <a:lnTo>
                    <a:pt x="113408" y="71196"/>
                  </a:lnTo>
                  <a:lnTo>
                    <a:pt x="113571" y="70503"/>
                  </a:lnTo>
                  <a:lnTo>
                    <a:pt x="113726" y="69802"/>
                  </a:lnTo>
                  <a:lnTo>
                    <a:pt x="113881" y="69108"/>
                  </a:lnTo>
                  <a:lnTo>
                    <a:pt x="114013" y="68400"/>
                  </a:lnTo>
                  <a:lnTo>
                    <a:pt x="114146" y="67699"/>
                  </a:lnTo>
                  <a:lnTo>
                    <a:pt x="114272" y="66990"/>
                  </a:lnTo>
                  <a:lnTo>
                    <a:pt x="114382" y="66275"/>
                  </a:lnTo>
                  <a:lnTo>
                    <a:pt x="114486" y="65559"/>
                  </a:lnTo>
                  <a:lnTo>
                    <a:pt x="114581" y="64843"/>
                  </a:lnTo>
                  <a:lnTo>
                    <a:pt x="114670" y="64120"/>
                  </a:lnTo>
                  <a:lnTo>
                    <a:pt x="114751" y="63397"/>
                  </a:lnTo>
                  <a:lnTo>
                    <a:pt x="114818" y="62674"/>
                  </a:lnTo>
                  <a:lnTo>
                    <a:pt x="114877" y="61944"/>
                  </a:lnTo>
                  <a:lnTo>
                    <a:pt x="114928" y="61213"/>
                  </a:lnTo>
                  <a:lnTo>
                    <a:pt x="114973" y="60483"/>
                  </a:lnTo>
                  <a:lnTo>
                    <a:pt x="115009" y="59745"/>
                  </a:lnTo>
                  <a:lnTo>
                    <a:pt x="115032" y="59007"/>
                  </a:lnTo>
                  <a:lnTo>
                    <a:pt x="115046" y="58269"/>
                  </a:lnTo>
                  <a:lnTo>
                    <a:pt x="115046" y="57524"/>
                  </a:lnTo>
                  <a:lnTo>
                    <a:pt x="115046" y="56786"/>
                  </a:lnTo>
                  <a:lnTo>
                    <a:pt x="115032" y="56041"/>
                  </a:lnTo>
                  <a:lnTo>
                    <a:pt x="115009" y="55303"/>
                  </a:lnTo>
                  <a:lnTo>
                    <a:pt x="114973" y="54572"/>
                  </a:lnTo>
                  <a:lnTo>
                    <a:pt x="114928" y="53835"/>
                  </a:lnTo>
                  <a:lnTo>
                    <a:pt x="114877" y="53104"/>
                  </a:lnTo>
                  <a:lnTo>
                    <a:pt x="114818" y="52381"/>
                  </a:lnTo>
                  <a:lnTo>
                    <a:pt x="114751" y="51651"/>
                  </a:lnTo>
                  <a:lnTo>
                    <a:pt x="114670" y="50927"/>
                  </a:lnTo>
                  <a:lnTo>
                    <a:pt x="114581" y="50212"/>
                  </a:lnTo>
                  <a:lnTo>
                    <a:pt x="114486" y="49496"/>
                  </a:lnTo>
                  <a:lnTo>
                    <a:pt x="114382" y="48780"/>
                  </a:lnTo>
                  <a:lnTo>
                    <a:pt x="114272" y="48065"/>
                  </a:lnTo>
                  <a:lnTo>
                    <a:pt x="114146" y="47356"/>
                  </a:lnTo>
                  <a:lnTo>
                    <a:pt x="114013" y="46648"/>
                  </a:lnTo>
                  <a:lnTo>
                    <a:pt x="113881" y="45947"/>
                  </a:lnTo>
                  <a:lnTo>
                    <a:pt x="113726" y="45246"/>
                  </a:lnTo>
                  <a:lnTo>
                    <a:pt x="113571" y="44552"/>
                  </a:lnTo>
                  <a:lnTo>
                    <a:pt x="113408" y="43859"/>
                  </a:lnTo>
                  <a:lnTo>
                    <a:pt x="113231" y="43165"/>
                  </a:lnTo>
                  <a:lnTo>
                    <a:pt x="113054" y="42479"/>
                  </a:lnTo>
                  <a:lnTo>
                    <a:pt x="112862" y="41800"/>
                  </a:lnTo>
                  <a:lnTo>
                    <a:pt x="112663" y="41114"/>
                  </a:lnTo>
                  <a:lnTo>
                    <a:pt x="112456" y="40443"/>
                  </a:lnTo>
                  <a:lnTo>
                    <a:pt x="112242" y="39764"/>
                  </a:lnTo>
                  <a:lnTo>
                    <a:pt x="112021" y="39100"/>
                  </a:lnTo>
                  <a:lnTo>
                    <a:pt x="111792" y="38428"/>
                  </a:lnTo>
                  <a:lnTo>
                    <a:pt x="111549" y="37772"/>
                  </a:lnTo>
                  <a:lnTo>
                    <a:pt x="111305" y="37107"/>
                  </a:lnTo>
                  <a:lnTo>
                    <a:pt x="111055" y="36458"/>
                  </a:lnTo>
                  <a:lnTo>
                    <a:pt x="110789" y="35801"/>
                  </a:lnTo>
                  <a:lnTo>
                    <a:pt x="110523" y="35160"/>
                  </a:lnTo>
                  <a:lnTo>
                    <a:pt x="110243" y="34518"/>
                  </a:lnTo>
                  <a:lnTo>
                    <a:pt x="109955" y="33876"/>
                  </a:lnTo>
                  <a:lnTo>
                    <a:pt x="109667" y="33241"/>
                  </a:lnTo>
                  <a:lnTo>
                    <a:pt x="109365" y="32607"/>
                  </a:lnTo>
                  <a:lnTo>
                    <a:pt x="109062" y="31987"/>
                  </a:lnTo>
                  <a:lnTo>
                    <a:pt x="108745" y="31360"/>
                  </a:lnTo>
                  <a:lnTo>
                    <a:pt x="108420" y="30740"/>
                  </a:lnTo>
                  <a:lnTo>
                    <a:pt x="108096" y="30127"/>
                  </a:lnTo>
                  <a:lnTo>
                    <a:pt x="107756" y="29522"/>
                  </a:lnTo>
                  <a:lnTo>
                    <a:pt x="107417" y="28917"/>
                  </a:lnTo>
                  <a:lnTo>
                    <a:pt x="107063" y="28320"/>
                  </a:lnTo>
                  <a:lnTo>
                    <a:pt x="106709" y="27722"/>
                  </a:lnTo>
                  <a:lnTo>
                    <a:pt x="106347" y="27132"/>
                  </a:lnTo>
                  <a:lnTo>
                    <a:pt x="105971" y="26541"/>
                  </a:lnTo>
                  <a:lnTo>
                    <a:pt x="105594" y="25966"/>
                  </a:lnTo>
                  <a:lnTo>
                    <a:pt x="105211" y="25390"/>
                  </a:lnTo>
                  <a:lnTo>
                    <a:pt x="104820" y="24815"/>
                  </a:lnTo>
                  <a:lnTo>
                    <a:pt x="104421" y="24247"/>
                  </a:lnTo>
                  <a:lnTo>
                    <a:pt x="104015" y="23686"/>
                  </a:lnTo>
                  <a:lnTo>
                    <a:pt x="103602" y="23133"/>
                  </a:lnTo>
                  <a:lnTo>
                    <a:pt x="103189" y="22579"/>
                  </a:lnTo>
                  <a:lnTo>
                    <a:pt x="102761" y="22033"/>
                  </a:lnTo>
                  <a:lnTo>
                    <a:pt x="102333" y="21494"/>
                  </a:lnTo>
                  <a:lnTo>
                    <a:pt x="101898" y="20956"/>
                  </a:lnTo>
                  <a:lnTo>
                    <a:pt x="101455" y="20425"/>
                  </a:lnTo>
                  <a:lnTo>
                    <a:pt x="101005" y="19901"/>
                  </a:lnTo>
                  <a:lnTo>
                    <a:pt x="100548" y="19384"/>
                  </a:lnTo>
                  <a:lnTo>
                    <a:pt x="100083" y="18868"/>
                  </a:lnTo>
                  <a:lnTo>
                    <a:pt x="99618" y="18359"/>
                  </a:lnTo>
                  <a:lnTo>
                    <a:pt x="99146" y="17857"/>
                  </a:lnTo>
                  <a:lnTo>
                    <a:pt x="98666" y="17363"/>
                  </a:lnTo>
                  <a:lnTo>
                    <a:pt x="98179" y="16868"/>
                  </a:lnTo>
                  <a:lnTo>
                    <a:pt x="97692" y="16381"/>
                  </a:lnTo>
                  <a:lnTo>
                    <a:pt x="97190" y="15902"/>
                  </a:lnTo>
                  <a:lnTo>
                    <a:pt x="96689" y="15429"/>
                  </a:lnTo>
                  <a:lnTo>
                    <a:pt x="96179" y="14965"/>
                  </a:lnTo>
                  <a:lnTo>
                    <a:pt x="95670" y="14500"/>
                  </a:lnTo>
                  <a:lnTo>
                    <a:pt x="95146" y="14050"/>
                  </a:lnTo>
                  <a:lnTo>
                    <a:pt x="94623" y="13599"/>
                  </a:lnTo>
                  <a:lnTo>
                    <a:pt x="94091" y="13157"/>
                  </a:lnTo>
                  <a:lnTo>
                    <a:pt x="93560" y="12714"/>
                  </a:lnTo>
                  <a:lnTo>
                    <a:pt x="93014" y="12286"/>
                  </a:lnTo>
                  <a:lnTo>
                    <a:pt x="92468" y="11866"/>
                  </a:lnTo>
                  <a:lnTo>
                    <a:pt x="91922" y="11445"/>
                  </a:lnTo>
                  <a:lnTo>
                    <a:pt x="91361" y="11032"/>
                  </a:lnTo>
                  <a:lnTo>
                    <a:pt x="90801" y="10626"/>
                  </a:lnTo>
                  <a:lnTo>
                    <a:pt x="90232" y="10235"/>
                  </a:lnTo>
                  <a:lnTo>
                    <a:pt x="89664" y="9836"/>
                  </a:lnTo>
                  <a:lnTo>
                    <a:pt x="89089" y="9453"/>
                  </a:lnTo>
                  <a:lnTo>
                    <a:pt x="88506" y="9076"/>
                  </a:lnTo>
                  <a:lnTo>
                    <a:pt x="87923" y="8708"/>
                  </a:lnTo>
                  <a:lnTo>
                    <a:pt x="87333" y="8339"/>
                  </a:lnTo>
                  <a:lnTo>
                    <a:pt x="86735" y="7984"/>
                  </a:lnTo>
                  <a:lnTo>
                    <a:pt x="86137" y="7638"/>
                  </a:lnTo>
                  <a:lnTo>
                    <a:pt x="85532" y="7291"/>
                  </a:lnTo>
                  <a:lnTo>
                    <a:pt x="84920" y="6959"/>
                  </a:lnTo>
                  <a:lnTo>
                    <a:pt x="84307" y="6627"/>
                  </a:lnTo>
                  <a:lnTo>
                    <a:pt x="83688" y="6302"/>
                  </a:lnTo>
                  <a:lnTo>
                    <a:pt x="83068" y="5992"/>
                  </a:lnTo>
                  <a:lnTo>
                    <a:pt x="82441" y="5682"/>
                  </a:lnTo>
                  <a:lnTo>
                    <a:pt x="81814" y="5387"/>
                  </a:lnTo>
                  <a:lnTo>
                    <a:pt x="81172" y="5092"/>
                  </a:lnTo>
                  <a:lnTo>
                    <a:pt x="80537" y="4804"/>
                  </a:lnTo>
                  <a:lnTo>
                    <a:pt x="79895" y="4531"/>
                  </a:lnTo>
                  <a:lnTo>
                    <a:pt x="79246" y="4258"/>
                  </a:lnTo>
                  <a:lnTo>
                    <a:pt x="78597" y="4000"/>
                  </a:lnTo>
                  <a:lnTo>
                    <a:pt x="77940" y="3742"/>
                  </a:lnTo>
                  <a:lnTo>
                    <a:pt x="77283" y="3498"/>
                  </a:lnTo>
                  <a:lnTo>
                    <a:pt x="76619" y="3262"/>
                  </a:lnTo>
                  <a:lnTo>
                    <a:pt x="75955" y="3026"/>
                  </a:lnTo>
                  <a:lnTo>
                    <a:pt x="75284" y="2805"/>
                  </a:lnTo>
                  <a:lnTo>
                    <a:pt x="74612" y="2591"/>
                  </a:lnTo>
                  <a:lnTo>
                    <a:pt x="73933" y="2384"/>
                  </a:lnTo>
                  <a:lnTo>
                    <a:pt x="73254" y="2185"/>
                  </a:lnTo>
                  <a:lnTo>
                    <a:pt x="72568" y="2000"/>
                  </a:lnTo>
                  <a:lnTo>
                    <a:pt x="71882" y="1816"/>
                  </a:lnTo>
                  <a:lnTo>
                    <a:pt x="71196" y="1646"/>
                  </a:lnTo>
                  <a:lnTo>
                    <a:pt x="70502" y="1477"/>
                  </a:lnTo>
                  <a:lnTo>
                    <a:pt x="69801" y="1322"/>
                  </a:lnTo>
                  <a:lnTo>
                    <a:pt x="69100" y="1174"/>
                  </a:lnTo>
                  <a:lnTo>
                    <a:pt x="68399" y="1034"/>
                  </a:lnTo>
                  <a:lnTo>
                    <a:pt x="67691" y="901"/>
                  </a:lnTo>
                  <a:lnTo>
                    <a:pt x="66983" y="783"/>
                  </a:lnTo>
                  <a:lnTo>
                    <a:pt x="66274" y="665"/>
                  </a:lnTo>
                  <a:lnTo>
                    <a:pt x="65559" y="562"/>
                  </a:lnTo>
                  <a:lnTo>
                    <a:pt x="64843" y="466"/>
                  </a:lnTo>
                  <a:lnTo>
                    <a:pt x="64120" y="377"/>
                  </a:lnTo>
                  <a:lnTo>
                    <a:pt x="63397" y="296"/>
                  </a:lnTo>
                  <a:lnTo>
                    <a:pt x="62674" y="230"/>
                  </a:lnTo>
                  <a:lnTo>
                    <a:pt x="61943" y="171"/>
                  </a:lnTo>
                  <a:lnTo>
                    <a:pt x="61213" y="119"/>
                  </a:lnTo>
                  <a:lnTo>
                    <a:pt x="60482" y="75"/>
                  </a:lnTo>
                  <a:lnTo>
                    <a:pt x="59744" y="45"/>
                  </a:lnTo>
                  <a:lnTo>
                    <a:pt x="59007" y="23"/>
                  </a:lnTo>
                  <a:lnTo>
                    <a:pt x="58269" y="8"/>
                  </a:lnTo>
                  <a:lnTo>
                    <a:pt x="57524"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67" name="Google Shape;467;p27"/>
            <p:cNvSpPr/>
            <p:nvPr/>
          </p:nvSpPr>
          <p:spPr>
            <a:xfrm>
              <a:off x="2371900" y="826725"/>
              <a:ext cx="2876175" cy="2876175"/>
            </a:xfrm>
            <a:custGeom>
              <a:avLst/>
              <a:gdLst/>
              <a:ahLst/>
              <a:cxnLst/>
              <a:rect l="l" t="t" r="r" b="b"/>
              <a:pathLst>
                <a:path w="115047" h="115047" fill="none" extrusionOk="0">
                  <a:moveTo>
                    <a:pt x="57524" y="1"/>
                  </a:moveTo>
                  <a:lnTo>
                    <a:pt x="57524" y="1"/>
                  </a:lnTo>
                  <a:lnTo>
                    <a:pt x="56778" y="8"/>
                  </a:lnTo>
                  <a:lnTo>
                    <a:pt x="56040" y="23"/>
                  </a:lnTo>
                  <a:lnTo>
                    <a:pt x="55303" y="45"/>
                  </a:lnTo>
                  <a:lnTo>
                    <a:pt x="54565" y="75"/>
                  </a:lnTo>
                  <a:lnTo>
                    <a:pt x="53834" y="119"/>
                  </a:lnTo>
                  <a:lnTo>
                    <a:pt x="53104" y="171"/>
                  </a:lnTo>
                  <a:lnTo>
                    <a:pt x="52373" y="230"/>
                  </a:lnTo>
                  <a:lnTo>
                    <a:pt x="51650" y="296"/>
                  </a:lnTo>
                  <a:lnTo>
                    <a:pt x="50927" y="377"/>
                  </a:lnTo>
                  <a:lnTo>
                    <a:pt x="50204" y="466"/>
                  </a:lnTo>
                  <a:lnTo>
                    <a:pt x="49488" y="562"/>
                  </a:lnTo>
                  <a:lnTo>
                    <a:pt x="48773" y="665"/>
                  </a:lnTo>
                  <a:lnTo>
                    <a:pt x="48064" y="783"/>
                  </a:lnTo>
                  <a:lnTo>
                    <a:pt x="47356" y="901"/>
                  </a:lnTo>
                  <a:lnTo>
                    <a:pt x="46648" y="1034"/>
                  </a:lnTo>
                  <a:lnTo>
                    <a:pt x="45947" y="1174"/>
                  </a:lnTo>
                  <a:lnTo>
                    <a:pt x="45246" y="1322"/>
                  </a:lnTo>
                  <a:lnTo>
                    <a:pt x="44545" y="1477"/>
                  </a:lnTo>
                  <a:lnTo>
                    <a:pt x="43851" y="1646"/>
                  </a:lnTo>
                  <a:lnTo>
                    <a:pt x="43165" y="1816"/>
                  </a:lnTo>
                  <a:lnTo>
                    <a:pt x="42479" y="2000"/>
                  </a:lnTo>
                  <a:lnTo>
                    <a:pt x="41793" y="2185"/>
                  </a:lnTo>
                  <a:lnTo>
                    <a:pt x="41114" y="2384"/>
                  </a:lnTo>
                  <a:lnTo>
                    <a:pt x="40435" y="2591"/>
                  </a:lnTo>
                  <a:lnTo>
                    <a:pt x="39763" y="2805"/>
                  </a:lnTo>
                  <a:lnTo>
                    <a:pt x="39092" y="3026"/>
                  </a:lnTo>
                  <a:lnTo>
                    <a:pt x="38428" y="3262"/>
                  </a:lnTo>
                  <a:lnTo>
                    <a:pt x="37764" y="3498"/>
                  </a:lnTo>
                  <a:lnTo>
                    <a:pt x="37107" y="3742"/>
                  </a:lnTo>
                  <a:lnTo>
                    <a:pt x="36451" y="4000"/>
                  </a:lnTo>
                  <a:lnTo>
                    <a:pt x="35801" y="4258"/>
                  </a:lnTo>
                  <a:lnTo>
                    <a:pt x="35152" y="4531"/>
                  </a:lnTo>
                  <a:lnTo>
                    <a:pt x="34510" y="4804"/>
                  </a:lnTo>
                  <a:lnTo>
                    <a:pt x="33875" y="5092"/>
                  </a:lnTo>
                  <a:lnTo>
                    <a:pt x="33233" y="5387"/>
                  </a:lnTo>
                  <a:lnTo>
                    <a:pt x="32606" y="5682"/>
                  </a:lnTo>
                  <a:lnTo>
                    <a:pt x="31979" y="5992"/>
                  </a:lnTo>
                  <a:lnTo>
                    <a:pt x="31359" y="6302"/>
                  </a:lnTo>
                  <a:lnTo>
                    <a:pt x="30740" y="6627"/>
                  </a:lnTo>
                  <a:lnTo>
                    <a:pt x="30127" y="6959"/>
                  </a:lnTo>
                  <a:lnTo>
                    <a:pt x="29515" y="7291"/>
                  </a:lnTo>
                  <a:lnTo>
                    <a:pt x="28910" y="7638"/>
                  </a:lnTo>
                  <a:lnTo>
                    <a:pt x="28312" y="7984"/>
                  </a:lnTo>
                  <a:lnTo>
                    <a:pt x="27714" y="8339"/>
                  </a:lnTo>
                  <a:lnTo>
                    <a:pt x="27124" y="8708"/>
                  </a:lnTo>
                  <a:lnTo>
                    <a:pt x="26541" y="9076"/>
                  </a:lnTo>
                  <a:lnTo>
                    <a:pt x="25958" y="9453"/>
                  </a:lnTo>
                  <a:lnTo>
                    <a:pt x="25383" y="9836"/>
                  </a:lnTo>
                  <a:lnTo>
                    <a:pt x="24815" y="10235"/>
                  </a:lnTo>
                  <a:lnTo>
                    <a:pt x="24246" y="10626"/>
                  </a:lnTo>
                  <a:lnTo>
                    <a:pt x="23686" y="11032"/>
                  </a:lnTo>
                  <a:lnTo>
                    <a:pt x="23125" y="11445"/>
                  </a:lnTo>
                  <a:lnTo>
                    <a:pt x="22579" y="11866"/>
                  </a:lnTo>
                  <a:lnTo>
                    <a:pt x="22033" y="12286"/>
                  </a:lnTo>
                  <a:lnTo>
                    <a:pt x="21487" y="12714"/>
                  </a:lnTo>
                  <a:lnTo>
                    <a:pt x="20956" y="13157"/>
                  </a:lnTo>
                  <a:lnTo>
                    <a:pt x="20424" y="13599"/>
                  </a:lnTo>
                  <a:lnTo>
                    <a:pt x="19901" y="14050"/>
                  </a:lnTo>
                  <a:lnTo>
                    <a:pt x="19377" y="14500"/>
                  </a:lnTo>
                  <a:lnTo>
                    <a:pt x="18868" y="14965"/>
                  </a:lnTo>
                  <a:lnTo>
                    <a:pt x="18358" y="15429"/>
                  </a:lnTo>
                  <a:lnTo>
                    <a:pt x="17857" y="15902"/>
                  </a:lnTo>
                  <a:lnTo>
                    <a:pt x="17355" y="16381"/>
                  </a:lnTo>
                  <a:lnTo>
                    <a:pt x="16868" y="16868"/>
                  </a:lnTo>
                  <a:lnTo>
                    <a:pt x="16381" y="17363"/>
                  </a:lnTo>
                  <a:lnTo>
                    <a:pt x="15901" y="17857"/>
                  </a:lnTo>
                  <a:lnTo>
                    <a:pt x="15429" y="18359"/>
                  </a:lnTo>
                  <a:lnTo>
                    <a:pt x="14964" y="18868"/>
                  </a:lnTo>
                  <a:lnTo>
                    <a:pt x="14499" y="19384"/>
                  </a:lnTo>
                  <a:lnTo>
                    <a:pt x="14042" y="19901"/>
                  </a:lnTo>
                  <a:lnTo>
                    <a:pt x="13592" y="20425"/>
                  </a:lnTo>
                  <a:lnTo>
                    <a:pt x="13149" y="20956"/>
                  </a:lnTo>
                  <a:lnTo>
                    <a:pt x="12714" y="21494"/>
                  </a:lnTo>
                  <a:lnTo>
                    <a:pt x="12286" y="22033"/>
                  </a:lnTo>
                  <a:lnTo>
                    <a:pt x="11858" y="22579"/>
                  </a:lnTo>
                  <a:lnTo>
                    <a:pt x="11445" y="23133"/>
                  </a:lnTo>
                  <a:lnTo>
                    <a:pt x="11032" y="23686"/>
                  </a:lnTo>
                  <a:lnTo>
                    <a:pt x="10626" y="24247"/>
                  </a:lnTo>
                  <a:lnTo>
                    <a:pt x="10227" y="24815"/>
                  </a:lnTo>
                  <a:lnTo>
                    <a:pt x="9836" y="25383"/>
                  </a:lnTo>
                  <a:lnTo>
                    <a:pt x="9453" y="25966"/>
                  </a:lnTo>
                  <a:lnTo>
                    <a:pt x="9076" y="26541"/>
                  </a:lnTo>
                  <a:lnTo>
                    <a:pt x="8700" y="27132"/>
                  </a:lnTo>
                  <a:lnTo>
                    <a:pt x="8338" y="27722"/>
                  </a:lnTo>
                  <a:lnTo>
                    <a:pt x="7984" y="28312"/>
                  </a:lnTo>
                  <a:lnTo>
                    <a:pt x="7630" y="28917"/>
                  </a:lnTo>
                  <a:lnTo>
                    <a:pt x="7291" y="29522"/>
                  </a:lnTo>
                  <a:lnTo>
                    <a:pt x="6951" y="30127"/>
                  </a:lnTo>
                  <a:lnTo>
                    <a:pt x="6627" y="30740"/>
                  </a:lnTo>
                  <a:lnTo>
                    <a:pt x="6302" y="31360"/>
                  </a:lnTo>
                  <a:lnTo>
                    <a:pt x="5985" y="31979"/>
                  </a:lnTo>
                  <a:lnTo>
                    <a:pt x="5682" y="32607"/>
                  </a:lnTo>
                  <a:lnTo>
                    <a:pt x="5380" y="33241"/>
                  </a:lnTo>
                  <a:lnTo>
                    <a:pt x="5092" y="33876"/>
                  </a:lnTo>
                  <a:lnTo>
                    <a:pt x="4804" y="34510"/>
                  </a:lnTo>
                  <a:lnTo>
                    <a:pt x="4524" y="35160"/>
                  </a:lnTo>
                  <a:lnTo>
                    <a:pt x="4258" y="35801"/>
                  </a:lnTo>
                  <a:lnTo>
                    <a:pt x="3992" y="36451"/>
                  </a:lnTo>
                  <a:lnTo>
                    <a:pt x="3742" y="37107"/>
                  </a:lnTo>
                  <a:lnTo>
                    <a:pt x="3498" y="37764"/>
                  </a:lnTo>
                  <a:lnTo>
                    <a:pt x="3255" y="38428"/>
                  </a:lnTo>
                  <a:lnTo>
                    <a:pt x="3026" y="39100"/>
                  </a:lnTo>
                  <a:lnTo>
                    <a:pt x="2805" y="39764"/>
                  </a:lnTo>
                  <a:lnTo>
                    <a:pt x="2591" y="40443"/>
                  </a:lnTo>
                  <a:lnTo>
                    <a:pt x="2384" y="41114"/>
                  </a:lnTo>
                  <a:lnTo>
                    <a:pt x="2185" y="41793"/>
                  </a:lnTo>
                  <a:lnTo>
                    <a:pt x="1993" y="42479"/>
                  </a:lnTo>
                  <a:lnTo>
                    <a:pt x="1816" y="43165"/>
                  </a:lnTo>
                  <a:lnTo>
                    <a:pt x="1639" y="43859"/>
                  </a:lnTo>
                  <a:lnTo>
                    <a:pt x="1476" y="44552"/>
                  </a:lnTo>
                  <a:lnTo>
                    <a:pt x="1321" y="45246"/>
                  </a:lnTo>
                  <a:lnTo>
                    <a:pt x="1166" y="45947"/>
                  </a:lnTo>
                  <a:lnTo>
                    <a:pt x="1034" y="46648"/>
                  </a:lnTo>
                  <a:lnTo>
                    <a:pt x="901" y="47356"/>
                  </a:lnTo>
                  <a:lnTo>
                    <a:pt x="775" y="48065"/>
                  </a:lnTo>
                  <a:lnTo>
                    <a:pt x="665" y="48780"/>
                  </a:lnTo>
                  <a:lnTo>
                    <a:pt x="561" y="49489"/>
                  </a:lnTo>
                  <a:lnTo>
                    <a:pt x="466" y="50212"/>
                  </a:lnTo>
                  <a:lnTo>
                    <a:pt x="377" y="50927"/>
                  </a:lnTo>
                  <a:lnTo>
                    <a:pt x="296" y="51651"/>
                  </a:lnTo>
                  <a:lnTo>
                    <a:pt x="229" y="52381"/>
                  </a:lnTo>
                  <a:lnTo>
                    <a:pt x="170" y="53104"/>
                  </a:lnTo>
                  <a:lnTo>
                    <a:pt x="119" y="53835"/>
                  </a:lnTo>
                  <a:lnTo>
                    <a:pt x="74" y="54572"/>
                  </a:lnTo>
                  <a:lnTo>
                    <a:pt x="38" y="55303"/>
                  </a:lnTo>
                  <a:lnTo>
                    <a:pt x="15" y="56041"/>
                  </a:lnTo>
                  <a:lnTo>
                    <a:pt x="1" y="56786"/>
                  </a:lnTo>
                  <a:lnTo>
                    <a:pt x="1" y="57524"/>
                  </a:lnTo>
                  <a:lnTo>
                    <a:pt x="1" y="57524"/>
                  </a:lnTo>
                  <a:lnTo>
                    <a:pt x="1" y="58269"/>
                  </a:lnTo>
                  <a:lnTo>
                    <a:pt x="15" y="59007"/>
                  </a:lnTo>
                  <a:lnTo>
                    <a:pt x="38" y="59745"/>
                  </a:lnTo>
                  <a:lnTo>
                    <a:pt x="74" y="60483"/>
                  </a:lnTo>
                  <a:lnTo>
                    <a:pt x="119" y="61213"/>
                  </a:lnTo>
                  <a:lnTo>
                    <a:pt x="170" y="61944"/>
                  </a:lnTo>
                  <a:lnTo>
                    <a:pt x="229" y="62674"/>
                  </a:lnTo>
                  <a:lnTo>
                    <a:pt x="296" y="63397"/>
                  </a:lnTo>
                  <a:lnTo>
                    <a:pt x="377" y="64120"/>
                  </a:lnTo>
                  <a:lnTo>
                    <a:pt x="466" y="64843"/>
                  </a:lnTo>
                  <a:lnTo>
                    <a:pt x="561" y="65559"/>
                  </a:lnTo>
                  <a:lnTo>
                    <a:pt x="665" y="66275"/>
                  </a:lnTo>
                  <a:lnTo>
                    <a:pt x="775" y="66983"/>
                  </a:lnTo>
                  <a:lnTo>
                    <a:pt x="901" y="67691"/>
                  </a:lnTo>
                  <a:lnTo>
                    <a:pt x="1034" y="68400"/>
                  </a:lnTo>
                  <a:lnTo>
                    <a:pt x="1166" y="69101"/>
                  </a:lnTo>
                  <a:lnTo>
                    <a:pt x="1321" y="69802"/>
                  </a:lnTo>
                  <a:lnTo>
                    <a:pt x="1476" y="70503"/>
                  </a:lnTo>
                  <a:lnTo>
                    <a:pt x="1639" y="71196"/>
                  </a:lnTo>
                  <a:lnTo>
                    <a:pt x="1816" y="71882"/>
                  </a:lnTo>
                  <a:lnTo>
                    <a:pt x="1993" y="72569"/>
                  </a:lnTo>
                  <a:lnTo>
                    <a:pt x="2185" y="73255"/>
                  </a:lnTo>
                  <a:lnTo>
                    <a:pt x="2384" y="73934"/>
                  </a:lnTo>
                  <a:lnTo>
                    <a:pt x="2591" y="74612"/>
                  </a:lnTo>
                  <a:lnTo>
                    <a:pt x="2805" y="75284"/>
                  </a:lnTo>
                  <a:lnTo>
                    <a:pt x="3026" y="75955"/>
                  </a:lnTo>
                  <a:lnTo>
                    <a:pt x="3255" y="76619"/>
                  </a:lnTo>
                  <a:lnTo>
                    <a:pt x="3498" y="77283"/>
                  </a:lnTo>
                  <a:lnTo>
                    <a:pt x="3742" y="77940"/>
                  </a:lnTo>
                  <a:lnTo>
                    <a:pt x="3992" y="78597"/>
                  </a:lnTo>
                  <a:lnTo>
                    <a:pt x="4258" y="79246"/>
                  </a:lnTo>
                  <a:lnTo>
                    <a:pt x="4524" y="79895"/>
                  </a:lnTo>
                  <a:lnTo>
                    <a:pt x="4804" y="80537"/>
                  </a:lnTo>
                  <a:lnTo>
                    <a:pt x="5092" y="81179"/>
                  </a:lnTo>
                  <a:lnTo>
                    <a:pt x="5380" y="81814"/>
                  </a:lnTo>
                  <a:lnTo>
                    <a:pt x="5682" y="82441"/>
                  </a:lnTo>
                  <a:lnTo>
                    <a:pt x="5985" y="83068"/>
                  </a:lnTo>
                  <a:lnTo>
                    <a:pt x="6302" y="83688"/>
                  </a:lnTo>
                  <a:lnTo>
                    <a:pt x="6627" y="84308"/>
                  </a:lnTo>
                  <a:lnTo>
                    <a:pt x="6951" y="84920"/>
                  </a:lnTo>
                  <a:lnTo>
                    <a:pt x="7291" y="85533"/>
                  </a:lnTo>
                  <a:lnTo>
                    <a:pt x="7630" y="86138"/>
                  </a:lnTo>
                  <a:lnTo>
                    <a:pt x="7984" y="86735"/>
                  </a:lnTo>
                  <a:lnTo>
                    <a:pt x="8338" y="87333"/>
                  </a:lnTo>
                  <a:lnTo>
                    <a:pt x="8700" y="87923"/>
                  </a:lnTo>
                  <a:lnTo>
                    <a:pt x="9076" y="88506"/>
                  </a:lnTo>
                  <a:lnTo>
                    <a:pt x="9453" y="89089"/>
                  </a:lnTo>
                  <a:lnTo>
                    <a:pt x="9836" y="89665"/>
                  </a:lnTo>
                  <a:lnTo>
                    <a:pt x="10227" y="90240"/>
                  </a:lnTo>
                  <a:lnTo>
                    <a:pt x="10626" y="90801"/>
                  </a:lnTo>
                  <a:lnTo>
                    <a:pt x="11032" y="91362"/>
                  </a:lnTo>
                  <a:lnTo>
                    <a:pt x="11445" y="91922"/>
                  </a:lnTo>
                  <a:lnTo>
                    <a:pt x="11858" y="92476"/>
                  </a:lnTo>
                  <a:lnTo>
                    <a:pt x="12286" y="93022"/>
                  </a:lnTo>
                  <a:lnTo>
                    <a:pt x="12714" y="93561"/>
                  </a:lnTo>
                  <a:lnTo>
                    <a:pt x="13149" y="94092"/>
                  </a:lnTo>
                  <a:lnTo>
                    <a:pt x="13592" y="94623"/>
                  </a:lnTo>
                  <a:lnTo>
                    <a:pt x="14042" y="95147"/>
                  </a:lnTo>
                  <a:lnTo>
                    <a:pt x="14499" y="95671"/>
                  </a:lnTo>
                  <a:lnTo>
                    <a:pt x="14964" y="96180"/>
                  </a:lnTo>
                  <a:lnTo>
                    <a:pt x="15429" y="96689"/>
                  </a:lnTo>
                  <a:lnTo>
                    <a:pt x="15901" y="97191"/>
                  </a:lnTo>
                  <a:lnTo>
                    <a:pt x="16381" y="97692"/>
                  </a:lnTo>
                  <a:lnTo>
                    <a:pt x="16868" y="98179"/>
                  </a:lnTo>
                  <a:lnTo>
                    <a:pt x="17355" y="98666"/>
                  </a:lnTo>
                  <a:lnTo>
                    <a:pt x="17857" y="99146"/>
                  </a:lnTo>
                  <a:lnTo>
                    <a:pt x="18358" y="99618"/>
                  </a:lnTo>
                  <a:lnTo>
                    <a:pt x="18868" y="100091"/>
                  </a:lnTo>
                  <a:lnTo>
                    <a:pt x="19377" y="100548"/>
                  </a:lnTo>
                  <a:lnTo>
                    <a:pt x="19901" y="101005"/>
                  </a:lnTo>
                  <a:lnTo>
                    <a:pt x="20424" y="101456"/>
                  </a:lnTo>
                  <a:lnTo>
                    <a:pt x="20956" y="101898"/>
                  </a:lnTo>
                  <a:lnTo>
                    <a:pt x="21487" y="102334"/>
                  </a:lnTo>
                  <a:lnTo>
                    <a:pt x="22033" y="102762"/>
                  </a:lnTo>
                  <a:lnTo>
                    <a:pt x="22579" y="103189"/>
                  </a:lnTo>
                  <a:lnTo>
                    <a:pt x="23125" y="103610"/>
                  </a:lnTo>
                  <a:lnTo>
                    <a:pt x="23686" y="104016"/>
                  </a:lnTo>
                  <a:lnTo>
                    <a:pt x="24246" y="104422"/>
                  </a:lnTo>
                  <a:lnTo>
                    <a:pt x="24815" y="104820"/>
                  </a:lnTo>
                  <a:lnTo>
                    <a:pt x="25383" y="105211"/>
                  </a:lnTo>
                  <a:lnTo>
                    <a:pt x="25958" y="105595"/>
                  </a:lnTo>
                  <a:lnTo>
                    <a:pt x="26541" y="105971"/>
                  </a:lnTo>
                  <a:lnTo>
                    <a:pt x="27124" y="106347"/>
                  </a:lnTo>
                  <a:lnTo>
                    <a:pt x="27714" y="106709"/>
                  </a:lnTo>
                  <a:lnTo>
                    <a:pt x="28312" y="107071"/>
                  </a:lnTo>
                  <a:lnTo>
                    <a:pt x="28910" y="107417"/>
                  </a:lnTo>
                  <a:lnTo>
                    <a:pt x="29515" y="107764"/>
                  </a:lnTo>
                  <a:lnTo>
                    <a:pt x="30127" y="108096"/>
                  </a:lnTo>
                  <a:lnTo>
                    <a:pt x="30740" y="108428"/>
                  </a:lnTo>
                  <a:lnTo>
                    <a:pt x="31359" y="108746"/>
                  </a:lnTo>
                  <a:lnTo>
                    <a:pt x="31979" y="109063"/>
                  </a:lnTo>
                  <a:lnTo>
                    <a:pt x="32606" y="109365"/>
                  </a:lnTo>
                  <a:lnTo>
                    <a:pt x="33233" y="109668"/>
                  </a:lnTo>
                  <a:lnTo>
                    <a:pt x="33875" y="109963"/>
                  </a:lnTo>
                  <a:lnTo>
                    <a:pt x="34510" y="110243"/>
                  </a:lnTo>
                  <a:lnTo>
                    <a:pt x="35152" y="110524"/>
                  </a:lnTo>
                  <a:lnTo>
                    <a:pt x="35801" y="110789"/>
                  </a:lnTo>
                  <a:lnTo>
                    <a:pt x="36451" y="111055"/>
                  </a:lnTo>
                  <a:lnTo>
                    <a:pt x="37107" y="111306"/>
                  </a:lnTo>
                  <a:lnTo>
                    <a:pt x="37764" y="111557"/>
                  </a:lnTo>
                  <a:lnTo>
                    <a:pt x="38428" y="111793"/>
                  </a:lnTo>
                  <a:lnTo>
                    <a:pt x="39092" y="112022"/>
                  </a:lnTo>
                  <a:lnTo>
                    <a:pt x="39763" y="112243"/>
                  </a:lnTo>
                  <a:lnTo>
                    <a:pt x="40435" y="112457"/>
                  </a:lnTo>
                  <a:lnTo>
                    <a:pt x="41114" y="112664"/>
                  </a:lnTo>
                  <a:lnTo>
                    <a:pt x="41793" y="112863"/>
                  </a:lnTo>
                  <a:lnTo>
                    <a:pt x="42479" y="113055"/>
                  </a:lnTo>
                  <a:lnTo>
                    <a:pt x="43165" y="113239"/>
                  </a:lnTo>
                  <a:lnTo>
                    <a:pt x="43851" y="113409"/>
                  </a:lnTo>
                  <a:lnTo>
                    <a:pt x="44545" y="113571"/>
                  </a:lnTo>
                  <a:lnTo>
                    <a:pt x="45246" y="113733"/>
                  </a:lnTo>
                  <a:lnTo>
                    <a:pt x="45947" y="113881"/>
                  </a:lnTo>
                  <a:lnTo>
                    <a:pt x="46648" y="114021"/>
                  </a:lnTo>
                  <a:lnTo>
                    <a:pt x="47356" y="114147"/>
                  </a:lnTo>
                  <a:lnTo>
                    <a:pt x="48064" y="114272"/>
                  </a:lnTo>
                  <a:lnTo>
                    <a:pt x="48773" y="114383"/>
                  </a:lnTo>
                  <a:lnTo>
                    <a:pt x="49488" y="114493"/>
                  </a:lnTo>
                  <a:lnTo>
                    <a:pt x="50204" y="114589"/>
                  </a:lnTo>
                  <a:lnTo>
                    <a:pt x="50927" y="114670"/>
                  </a:lnTo>
                  <a:lnTo>
                    <a:pt x="51650" y="114752"/>
                  </a:lnTo>
                  <a:lnTo>
                    <a:pt x="52373" y="114818"/>
                  </a:lnTo>
                  <a:lnTo>
                    <a:pt x="53104" y="114884"/>
                  </a:lnTo>
                  <a:lnTo>
                    <a:pt x="53834" y="114936"/>
                  </a:lnTo>
                  <a:lnTo>
                    <a:pt x="54565" y="114973"/>
                  </a:lnTo>
                  <a:lnTo>
                    <a:pt x="55303" y="115010"/>
                  </a:lnTo>
                  <a:lnTo>
                    <a:pt x="56040" y="115032"/>
                  </a:lnTo>
                  <a:lnTo>
                    <a:pt x="56778" y="115047"/>
                  </a:lnTo>
                  <a:lnTo>
                    <a:pt x="57524" y="115047"/>
                  </a:lnTo>
                  <a:lnTo>
                    <a:pt x="57524" y="115047"/>
                  </a:lnTo>
                  <a:lnTo>
                    <a:pt x="58269" y="115047"/>
                  </a:lnTo>
                  <a:lnTo>
                    <a:pt x="59007" y="115032"/>
                  </a:lnTo>
                  <a:lnTo>
                    <a:pt x="59744" y="115010"/>
                  </a:lnTo>
                  <a:lnTo>
                    <a:pt x="60482" y="114973"/>
                  </a:lnTo>
                  <a:lnTo>
                    <a:pt x="61213" y="114936"/>
                  </a:lnTo>
                  <a:lnTo>
                    <a:pt x="61943" y="114884"/>
                  </a:lnTo>
                  <a:lnTo>
                    <a:pt x="62674" y="114818"/>
                  </a:lnTo>
                  <a:lnTo>
                    <a:pt x="63397" y="114752"/>
                  </a:lnTo>
                  <a:lnTo>
                    <a:pt x="64120" y="114670"/>
                  </a:lnTo>
                  <a:lnTo>
                    <a:pt x="64843" y="114589"/>
                  </a:lnTo>
                  <a:lnTo>
                    <a:pt x="65559" y="114493"/>
                  </a:lnTo>
                  <a:lnTo>
                    <a:pt x="66274" y="114383"/>
                  </a:lnTo>
                  <a:lnTo>
                    <a:pt x="66983" y="114272"/>
                  </a:lnTo>
                  <a:lnTo>
                    <a:pt x="67691" y="114147"/>
                  </a:lnTo>
                  <a:lnTo>
                    <a:pt x="68399" y="114021"/>
                  </a:lnTo>
                  <a:lnTo>
                    <a:pt x="69100" y="113881"/>
                  </a:lnTo>
                  <a:lnTo>
                    <a:pt x="69801" y="113733"/>
                  </a:lnTo>
                  <a:lnTo>
                    <a:pt x="70502" y="113571"/>
                  </a:lnTo>
                  <a:lnTo>
                    <a:pt x="71196" y="113409"/>
                  </a:lnTo>
                  <a:lnTo>
                    <a:pt x="71882" y="113239"/>
                  </a:lnTo>
                  <a:lnTo>
                    <a:pt x="72568" y="113055"/>
                  </a:lnTo>
                  <a:lnTo>
                    <a:pt x="73254" y="112863"/>
                  </a:lnTo>
                  <a:lnTo>
                    <a:pt x="73933" y="112664"/>
                  </a:lnTo>
                  <a:lnTo>
                    <a:pt x="74612" y="112457"/>
                  </a:lnTo>
                  <a:lnTo>
                    <a:pt x="75284" y="112243"/>
                  </a:lnTo>
                  <a:lnTo>
                    <a:pt x="75955" y="112022"/>
                  </a:lnTo>
                  <a:lnTo>
                    <a:pt x="76619" y="111793"/>
                  </a:lnTo>
                  <a:lnTo>
                    <a:pt x="77283" y="111557"/>
                  </a:lnTo>
                  <a:lnTo>
                    <a:pt x="77940" y="111306"/>
                  </a:lnTo>
                  <a:lnTo>
                    <a:pt x="78597" y="111055"/>
                  </a:lnTo>
                  <a:lnTo>
                    <a:pt x="79246" y="110789"/>
                  </a:lnTo>
                  <a:lnTo>
                    <a:pt x="79895" y="110524"/>
                  </a:lnTo>
                  <a:lnTo>
                    <a:pt x="80537" y="110243"/>
                  </a:lnTo>
                  <a:lnTo>
                    <a:pt x="81172" y="109963"/>
                  </a:lnTo>
                  <a:lnTo>
                    <a:pt x="81814" y="109668"/>
                  </a:lnTo>
                  <a:lnTo>
                    <a:pt x="82441" y="109365"/>
                  </a:lnTo>
                  <a:lnTo>
                    <a:pt x="83068" y="109063"/>
                  </a:lnTo>
                  <a:lnTo>
                    <a:pt x="83688" y="108746"/>
                  </a:lnTo>
                  <a:lnTo>
                    <a:pt x="84307" y="108428"/>
                  </a:lnTo>
                  <a:lnTo>
                    <a:pt x="84920" y="108096"/>
                  </a:lnTo>
                  <a:lnTo>
                    <a:pt x="85532" y="107764"/>
                  </a:lnTo>
                  <a:lnTo>
                    <a:pt x="86137" y="107417"/>
                  </a:lnTo>
                  <a:lnTo>
                    <a:pt x="86735" y="107071"/>
                  </a:lnTo>
                  <a:lnTo>
                    <a:pt x="87333" y="106709"/>
                  </a:lnTo>
                  <a:lnTo>
                    <a:pt x="87923" y="106347"/>
                  </a:lnTo>
                  <a:lnTo>
                    <a:pt x="88506" y="105971"/>
                  </a:lnTo>
                  <a:lnTo>
                    <a:pt x="89089" y="105595"/>
                  </a:lnTo>
                  <a:lnTo>
                    <a:pt x="89664" y="105211"/>
                  </a:lnTo>
                  <a:lnTo>
                    <a:pt x="90232" y="104820"/>
                  </a:lnTo>
                  <a:lnTo>
                    <a:pt x="90801" y="104422"/>
                  </a:lnTo>
                  <a:lnTo>
                    <a:pt x="91361" y="104016"/>
                  </a:lnTo>
                  <a:lnTo>
                    <a:pt x="91922" y="103610"/>
                  </a:lnTo>
                  <a:lnTo>
                    <a:pt x="92468" y="103189"/>
                  </a:lnTo>
                  <a:lnTo>
                    <a:pt x="93014" y="102762"/>
                  </a:lnTo>
                  <a:lnTo>
                    <a:pt x="93560" y="102334"/>
                  </a:lnTo>
                  <a:lnTo>
                    <a:pt x="94091" y="101898"/>
                  </a:lnTo>
                  <a:lnTo>
                    <a:pt x="94623" y="101456"/>
                  </a:lnTo>
                  <a:lnTo>
                    <a:pt x="95146" y="101005"/>
                  </a:lnTo>
                  <a:lnTo>
                    <a:pt x="95670" y="100548"/>
                  </a:lnTo>
                  <a:lnTo>
                    <a:pt x="96179" y="100091"/>
                  </a:lnTo>
                  <a:lnTo>
                    <a:pt x="96689" y="99618"/>
                  </a:lnTo>
                  <a:lnTo>
                    <a:pt x="97190" y="99146"/>
                  </a:lnTo>
                  <a:lnTo>
                    <a:pt x="97692" y="98666"/>
                  </a:lnTo>
                  <a:lnTo>
                    <a:pt x="98179" y="98179"/>
                  </a:lnTo>
                  <a:lnTo>
                    <a:pt x="98666" y="97692"/>
                  </a:lnTo>
                  <a:lnTo>
                    <a:pt x="99146" y="97191"/>
                  </a:lnTo>
                  <a:lnTo>
                    <a:pt x="99618" y="96689"/>
                  </a:lnTo>
                  <a:lnTo>
                    <a:pt x="100083" y="96180"/>
                  </a:lnTo>
                  <a:lnTo>
                    <a:pt x="100548" y="95671"/>
                  </a:lnTo>
                  <a:lnTo>
                    <a:pt x="101005" y="95147"/>
                  </a:lnTo>
                  <a:lnTo>
                    <a:pt x="101455" y="94623"/>
                  </a:lnTo>
                  <a:lnTo>
                    <a:pt x="101898" y="94092"/>
                  </a:lnTo>
                  <a:lnTo>
                    <a:pt x="102333" y="93561"/>
                  </a:lnTo>
                  <a:lnTo>
                    <a:pt x="102761" y="93022"/>
                  </a:lnTo>
                  <a:lnTo>
                    <a:pt x="103189" y="92476"/>
                  </a:lnTo>
                  <a:lnTo>
                    <a:pt x="103602" y="91922"/>
                  </a:lnTo>
                  <a:lnTo>
                    <a:pt x="104015" y="91362"/>
                  </a:lnTo>
                  <a:lnTo>
                    <a:pt x="104421" y="90801"/>
                  </a:lnTo>
                  <a:lnTo>
                    <a:pt x="104820" y="90240"/>
                  </a:lnTo>
                  <a:lnTo>
                    <a:pt x="105211" y="89665"/>
                  </a:lnTo>
                  <a:lnTo>
                    <a:pt x="105594" y="89089"/>
                  </a:lnTo>
                  <a:lnTo>
                    <a:pt x="105971" y="88506"/>
                  </a:lnTo>
                  <a:lnTo>
                    <a:pt x="106347" y="87923"/>
                  </a:lnTo>
                  <a:lnTo>
                    <a:pt x="106709" y="87333"/>
                  </a:lnTo>
                  <a:lnTo>
                    <a:pt x="107063" y="86735"/>
                  </a:lnTo>
                  <a:lnTo>
                    <a:pt x="107417" y="86138"/>
                  </a:lnTo>
                  <a:lnTo>
                    <a:pt x="107756" y="85533"/>
                  </a:lnTo>
                  <a:lnTo>
                    <a:pt x="108096" y="84920"/>
                  </a:lnTo>
                  <a:lnTo>
                    <a:pt x="108420" y="84308"/>
                  </a:lnTo>
                  <a:lnTo>
                    <a:pt x="108745" y="83688"/>
                  </a:lnTo>
                  <a:lnTo>
                    <a:pt x="109062" y="83068"/>
                  </a:lnTo>
                  <a:lnTo>
                    <a:pt x="109365" y="82441"/>
                  </a:lnTo>
                  <a:lnTo>
                    <a:pt x="109667" y="81814"/>
                  </a:lnTo>
                  <a:lnTo>
                    <a:pt x="109955" y="81179"/>
                  </a:lnTo>
                  <a:lnTo>
                    <a:pt x="110243" y="80537"/>
                  </a:lnTo>
                  <a:lnTo>
                    <a:pt x="110523" y="79895"/>
                  </a:lnTo>
                  <a:lnTo>
                    <a:pt x="110789" y="79246"/>
                  </a:lnTo>
                  <a:lnTo>
                    <a:pt x="111055" y="78597"/>
                  </a:lnTo>
                  <a:lnTo>
                    <a:pt x="111305" y="77940"/>
                  </a:lnTo>
                  <a:lnTo>
                    <a:pt x="111549" y="77283"/>
                  </a:lnTo>
                  <a:lnTo>
                    <a:pt x="111792" y="76619"/>
                  </a:lnTo>
                  <a:lnTo>
                    <a:pt x="112021" y="75955"/>
                  </a:lnTo>
                  <a:lnTo>
                    <a:pt x="112242" y="75284"/>
                  </a:lnTo>
                  <a:lnTo>
                    <a:pt x="112456" y="74612"/>
                  </a:lnTo>
                  <a:lnTo>
                    <a:pt x="112663" y="73934"/>
                  </a:lnTo>
                  <a:lnTo>
                    <a:pt x="112862" y="73255"/>
                  </a:lnTo>
                  <a:lnTo>
                    <a:pt x="113054" y="72576"/>
                  </a:lnTo>
                  <a:lnTo>
                    <a:pt x="113231" y="71882"/>
                  </a:lnTo>
                  <a:lnTo>
                    <a:pt x="113408" y="71196"/>
                  </a:lnTo>
                  <a:lnTo>
                    <a:pt x="113571" y="70503"/>
                  </a:lnTo>
                  <a:lnTo>
                    <a:pt x="113726" y="69802"/>
                  </a:lnTo>
                  <a:lnTo>
                    <a:pt x="113881" y="69108"/>
                  </a:lnTo>
                  <a:lnTo>
                    <a:pt x="114013" y="68400"/>
                  </a:lnTo>
                  <a:lnTo>
                    <a:pt x="114146" y="67699"/>
                  </a:lnTo>
                  <a:lnTo>
                    <a:pt x="114272" y="66990"/>
                  </a:lnTo>
                  <a:lnTo>
                    <a:pt x="114382" y="66275"/>
                  </a:lnTo>
                  <a:lnTo>
                    <a:pt x="114486" y="65559"/>
                  </a:lnTo>
                  <a:lnTo>
                    <a:pt x="114581" y="64843"/>
                  </a:lnTo>
                  <a:lnTo>
                    <a:pt x="114670" y="64120"/>
                  </a:lnTo>
                  <a:lnTo>
                    <a:pt x="114751" y="63397"/>
                  </a:lnTo>
                  <a:lnTo>
                    <a:pt x="114818" y="62674"/>
                  </a:lnTo>
                  <a:lnTo>
                    <a:pt x="114877" y="61944"/>
                  </a:lnTo>
                  <a:lnTo>
                    <a:pt x="114928" y="61213"/>
                  </a:lnTo>
                  <a:lnTo>
                    <a:pt x="114973" y="60483"/>
                  </a:lnTo>
                  <a:lnTo>
                    <a:pt x="115009" y="59745"/>
                  </a:lnTo>
                  <a:lnTo>
                    <a:pt x="115032" y="59007"/>
                  </a:lnTo>
                  <a:lnTo>
                    <a:pt x="115046" y="58269"/>
                  </a:lnTo>
                  <a:lnTo>
                    <a:pt x="115046" y="57524"/>
                  </a:lnTo>
                  <a:lnTo>
                    <a:pt x="115046" y="57524"/>
                  </a:lnTo>
                  <a:lnTo>
                    <a:pt x="115046" y="56786"/>
                  </a:lnTo>
                  <a:lnTo>
                    <a:pt x="115032" y="56041"/>
                  </a:lnTo>
                  <a:lnTo>
                    <a:pt x="115009" y="55303"/>
                  </a:lnTo>
                  <a:lnTo>
                    <a:pt x="114973" y="54572"/>
                  </a:lnTo>
                  <a:lnTo>
                    <a:pt x="114928" y="53835"/>
                  </a:lnTo>
                  <a:lnTo>
                    <a:pt x="114877" y="53104"/>
                  </a:lnTo>
                  <a:lnTo>
                    <a:pt x="114818" y="52381"/>
                  </a:lnTo>
                  <a:lnTo>
                    <a:pt x="114751" y="51651"/>
                  </a:lnTo>
                  <a:lnTo>
                    <a:pt x="114670" y="50927"/>
                  </a:lnTo>
                  <a:lnTo>
                    <a:pt x="114581" y="50212"/>
                  </a:lnTo>
                  <a:lnTo>
                    <a:pt x="114486" y="49496"/>
                  </a:lnTo>
                  <a:lnTo>
                    <a:pt x="114382" y="48780"/>
                  </a:lnTo>
                  <a:lnTo>
                    <a:pt x="114272" y="48065"/>
                  </a:lnTo>
                  <a:lnTo>
                    <a:pt x="114146" y="47356"/>
                  </a:lnTo>
                  <a:lnTo>
                    <a:pt x="114013" y="46648"/>
                  </a:lnTo>
                  <a:lnTo>
                    <a:pt x="113881" y="45947"/>
                  </a:lnTo>
                  <a:lnTo>
                    <a:pt x="113726" y="45246"/>
                  </a:lnTo>
                  <a:lnTo>
                    <a:pt x="113571" y="44552"/>
                  </a:lnTo>
                  <a:lnTo>
                    <a:pt x="113408" y="43859"/>
                  </a:lnTo>
                  <a:lnTo>
                    <a:pt x="113231" y="43165"/>
                  </a:lnTo>
                  <a:lnTo>
                    <a:pt x="113054" y="42479"/>
                  </a:lnTo>
                  <a:lnTo>
                    <a:pt x="112862" y="41800"/>
                  </a:lnTo>
                  <a:lnTo>
                    <a:pt x="112663" y="41114"/>
                  </a:lnTo>
                  <a:lnTo>
                    <a:pt x="112456" y="40443"/>
                  </a:lnTo>
                  <a:lnTo>
                    <a:pt x="112242" y="39764"/>
                  </a:lnTo>
                  <a:lnTo>
                    <a:pt x="112021" y="39100"/>
                  </a:lnTo>
                  <a:lnTo>
                    <a:pt x="111792" y="38428"/>
                  </a:lnTo>
                  <a:lnTo>
                    <a:pt x="111549" y="37772"/>
                  </a:lnTo>
                  <a:lnTo>
                    <a:pt x="111305" y="37107"/>
                  </a:lnTo>
                  <a:lnTo>
                    <a:pt x="111055" y="36458"/>
                  </a:lnTo>
                  <a:lnTo>
                    <a:pt x="110789" y="35801"/>
                  </a:lnTo>
                  <a:lnTo>
                    <a:pt x="110523" y="35160"/>
                  </a:lnTo>
                  <a:lnTo>
                    <a:pt x="110243" y="34518"/>
                  </a:lnTo>
                  <a:lnTo>
                    <a:pt x="109955" y="33876"/>
                  </a:lnTo>
                  <a:lnTo>
                    <a:pt x="109667" y="33241"/>
                  </a:lnTo>
                  <a:lnTo>
                    <a:pt x="109365" y="32607"/>
                  </a:lnTo>
                  <a:lnTo>
                    <a:pt x="109062" y="31987"/>
                  </a:lnTo>
                  <a:lnTo>
                    <a:pt x="108745" y="31360"/>
                  </a:lnTo>
                  <a:lnTo>
                    <a:pt x="108420" y="30740"/>
                  </a:lnTo>
                  <a:lnTo>
                    <a:pt x="108096" y="30127"/>
                  </a:lnTo>
                  <a:lnTo>
                    <a:pt x="107756" y="29522"/>
                  </a:lnTo>
                  <a:lnTo>
                    <a:pt x="107417" y="28917"/>
                  </a:lnTo>
                  <a:lnTo>
                    <a:pt x="107063" y="28320"/>
                  </a:lnTo>
                  <a:lnTo>
                    <a:pt x="106709" y="27722"/>
                  </a:lnTo>
                  <a:lnTo>
                    <a:pt x="106347" y="27132"/>
                  </a:lnTo>
                  <a:lnTo>
                    <a:pt x="105971" y="26541"/>
                  </a:lnTo>
                  <a:lnTo>
                    <a:pt x="105594" y="25966"/>
                  </a:lnTo>
                  <a:lnTo>
                    <a:pt x="105211" y="25390"/>
                  </a:lnTo>
                  <a:lnTo>
                    <a:pt x="104820" y="24815"/>
                  </a:lnTo>
                  <a:lnTo>
                    <a:pt x="104421" y="24247"/>
                  </a:lnTo>
                  <a:lnTo>
                    <a:pt x="104015" y="23686"/>
                  </a:lnTo>
                  <a:lnTo>
                    <a:pt x="103602" y="23133"/>
                  </a:lnTo>
                  <a:lnTo>
                    <a:pt x="103189" y="22579"/>
                  </a:lnTo>
                  <a:lnTo>
                    <a:pt x="102761" y="22033"/>
                  </a:lnTo>
                  <a:lnTo>
                    <a:pt x="102333" y="21494"/>
                  </a:lnTo>
                  <a:lnTo>
                    <a:pt x="101898" y="20956"/>
                  </a:lnTo>
                  <a:lnTo>
                    <a:pt x="101455" y="20425"/>
                  </a:lnTo>
                  <a:lnTo>
                    <a:pt x="101005" y="19901"/>
                  </a:lnTo>
                  <a:lnTo>
                    <a:pt x="100548" y="19384"/>
                  </a:lnTo>
                  <a:lnTo>
                    <a:pt x="100083" y="18868"/>
                  </a:lnTo>
                  <a:lnTo>
                    <a:pt x="99618" y="18359"/>
                  </a:lnTo>
                  <a:lnTo>
                    <a:pt x="99146" y="17857"/>
                  </a:lnTo>
                  <a:lnTo>
                    <a:pt x="98666" y="17363"/>
                  </a:lnTo>
                  <a:lnTo>
                    <a:pt x="98179" y="16868"/>
                  </a:lnTo>
                  <a:lnTo>
                    <a:pt x="97692" y="16381"/>
                  </a:lnTo>
                  <a:lnTo>
                    <a:pt x="97190" y="15902"/>
                  </a:lnTo>
                  <a:lnTo>
                    <a:pt x="96689" y="15429"/>
                  </a:lnTo>
                  <a:lnTo>
                    <a:pt x="96179" y="14965"/>
                  </a:lnTo>
                  <a:lnTo>
                    <a:pt x="95670" y="14500"/>
                  </a:lnTo>
                  <a:lnTo>
                    <a:pt x="95146" y="14050"/>
                  </a:lnTo>
                  <a:lnTo>
                    <a:pt x="94623" y="13599"/>
                  </a:lnTo>
                  <a:lnTo>
                    <a:pt x="94091" y="13157"/>
                  </a:lnTo>
                  <a:lnTo>
                    <a:pt x="93560" y="12714"/>
                  </a:lnTo>
                  <a:lnTo>
                    <a:pt x="93014" y="12286"/>
                  </a:lnTo>
                  <a:lnTo>
                    <a:pt x="92468" y="11866"/>
                  </a:lnTo>
                  <a:lnTo>
                    <a:pt x="91922" y="11445"/>
                  </a:lnTo>
                  <a:lnTo>
                    <a:pt x="91361" y="11032"/>
                  </a:lnTo>
                  <a:lnTo>
                    <a:pt x="90801" y="10626"/>
                  </a:lnTo>
                  <a:lnTo>
                    <a:pt x="90232" y="10235"/>
                  </a:lnTo>
                  <a:lnTo>
                    <a:pt x="89664" y="9836"/>
                  </a:lnTo>
                  <a:lnTo>
                    <a:pt x="89089" y="9453"/>
                  </a:lnTo>
                  <a:lnTo>
                    <a:pt x="88506" y="9076"/>
                  </a:lnTo>
                  <a:lnTo>
                    <a:pt x="87923" y="8708"/>
                  </a:lnTo>
                  <a:lnTo>
                    <a:pt x="87333" y="8339"/>
                  </a:lnTo>
                  <a:lnTo>
                    <a:pt x="86735" y="7984"/>
                  </a:lnTo>
                  <a:lnTo>
                    <a:pt x="86137" y="7638"/>
                  </a:lnTo>
                  <a:lnTo>
                    <a:pt x="85532" y="7291"/>
                  </a:lnTo>
                  <a:lnTo>
                    <a:pt x="84920" y="6959"/>
                  </a:lnTo>
                  <a:lnTo>
                    <a:pt x="84307" y="6627"/>
                  </a:lnTo>
                  <a:lnTo>
                    <a:pt x="83688" y="6302"/>
                  </a:lnTo>
                  <a:lnTo>
                    <a:pt x="83068" y="5992"/>
                  </a:lnTo>
                  <a:lnTo>
                    <a:pt x="82441" y="5682"/>
                  </a:lnTo>
                  <a:lnTo>
                    <a:pt x="81814" y="5387"/>
                  </a:lnTo>
                  <a:lnTo>
                    <a:pt x="81172" y="5092"/>
                  </a:lnTo>
                  <a:lnTo>
                    <a:pt x="80537" y="4804"/>
                  </a:lnTo>
                  <a:lnTo>
                    <a:pt x="79895" y="4531"/>
                  </a:lnTo>
                  <a:lnTo>
                    <a:pt x="79246" y="4258"/>
                  </a:lnTo>
                  <a:lnTo>
                    <a:pt x="78597" y="4000"/>
                  </a:lnTo>
                  <a:lnTo>
                    <a:pt x="77940" y="3742"/>
                  </a:lnTo>
                  <a:lnTo>
                    <a:pt x="77283" y="3498"/>
                  </a:lnTo>
                  <a:lnTo>
                    <a:pt x="76619" y="3262"/>
                  </a:lnTo>
                  <a:lnTo>
                    <a:pt x="75955" y="3026"/>
                  </a:lnTo>
                  <a:lnTo>
                    <a:pt x="75284" y="2805"/>
                  </a:lnTo>
                  <a:lnTo>
                    <a:pt x="74612" y="2591"/>
                  </a:lnTo>
                  <a:lnTo>
                    <a:pt x="73933" y="2384"/>
                  </a:lnTo>
                  <a:lnTo>
                    <a:pt x="73254" y="2185"/>
                  </a:lnTo>
                  <a:lnTo>
                    <a:pt x="72568" y="2000"/>
                  </a:lnTo>
                  <a:lnTo>
                    <a:pt x="71882" y="1816"/>
                  </a:lnTo>
                  <a:lnTo>
                    <a:pt x="71196" y="1646"/>
                  </a:lnTo>
                  <a:lnTo>
                    <a:pt x="70502" y="1477"/>
                  </a:lnTo>
                  <a:lnTo>
                    <a:pt x="69801" y="1322"/>
                  </a:lnTo>
                  <a:lnTo>
                    <a:pt x="69100" y="1174"/>
                  </a:lnTo>
                  <a:lnTo>
                    <a:pt x="68399" y="1034"/>
                  </a:lnTo>
                  <a:lnTo>
                    <a:pt x="67691" y="901"/>
                  </a:lnTo>
                  <a:lnTo>
                    <a:pt x="66983" y="783"/>
                  </a:lnTo>
                  <a:lnTo>
                    <a:pt x="66274" y="665"/>
                  </a:lnTo>
                  <a:lnTo>
                    <a:pt x="65559" y="562"/>
                  </a:lnTo>
                  <a:lnTo>
                    <a:pt x="64843" y="466"/>
                  </a:lnTo>
                  <a:lnTo>
                    <a:pt x="64120" y="377"/>
                  </a:lnTo>
                  <a:lnTo>
                    <a:pt x="63397" y="296"/>
                  </a:lnTo>
                  <a:lnTo>
                    <a:pt x="62674" y="230"/>
                  </a:lnTo>
                  <a:lnTo>
                    <a:pt x="61943" y="171"/>
                  </a:lnTo>
                  <a:lnTo>
                    <a:pt x="61213" y="119"/>
                  </a:lnTo>
                  <a:lnTo>
                    <a:pt x="60482" y="75"/>
                  </a:lnTo>
                  <a:lnTo>
                    <a:pt x="59744" y="45"/>
                  </a:lnTo>
                  <a:lnTo>
                    <a:pt x="59007" y="23"/>
                  </a:lnTo>
                  <a:lnTo>
                    <a:pt x="58269" y="8"/>
                  </a:lnTo>
                  <a:lnTo>
                    <a:pt x="57524" y="1"/>
                  </a:lnTo>
                  <a:lnTo>
                    <a:pt x="57524" y="1"/>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68" name="Google Shape;468;p27"/>
            <p:cNvSpPr/>
            <p:nvPr/>
          </p:nvSpPr>
          <p:spPr>
            <a:xfrm>
              <a:off x="4471275" y="2159475"/>
              <a:ext cx="455825" cy="554525"/>
            </a:xfrm>
            <a:custGeom>
              <a:avLst/>
              <a:gdLst/>
              <a:ahLst/>
              <a:cxnLst/>
              <a:rect l="l" t="t" r="r" b="b"/>
              <a:pathLst>
                <a:path w="18233" h="22181" fill="none" extrusionOk="0">
                  <a:moveTo>
                    <a:pt x="15030" y="22181"/>
                  </a:moveTo>
                  <a:lnTo>
                    <a:pt x="0" y="6309"/>
                  </a:lnTo>
                  <a:lnTo>
                    <a:pt x="6567" y="1"/>
                  </a:lnTo>
                  <a:lnTo>
                    <a:pt x="18233" y="11091"/>
                  </a:lnTo>
                  <a:lnTo>
                    <a:pt x="18233" y="11091"/>
                  </a:lnTo>
                  <a:lnTo>
                    <a:pt x="18115" y="11814"/>
                  </a:lnTo>
                  <a:lnTo>
                    <a:pt x="17989" y="12537"/>
                  </a:lnTo>
                  <a:lnTo>
                    <a:pt x="17849" y="13253"/>
                  </a:lnTo>
                  <a:lnTo>
                    <a:pt x="17694" y="13968"/>
                  </a:lnTo>
                  <a:lnTo>
                    <a:pt x="17532" y="14677"/>
                  </a:lnTo>
                  <a:lnTo>
                    <a:pt x="17362" y="15378"/>
                  </a:lnTo>
                  <a:lnTo>
                    <a:pt x="17178" y="16078"/>
                  </a:lnTo>
                  <a:lnTo>
                    <a:pt x="16978" y="16779"/>
                  </a:lnTo>
                  <a:lnTo>
                    <a:pt x="16772" y="17473"/>
                  </a:lnTo>
                  <a:lnTo>
                    <a:pt x="16550" y="18159"/>
                  </a:lnTo>
                  <a:lnTo>
                    <a:pt x="16329" y="18838"/>
                  </a:lnTo>
                  <a:lnTo>
                    <a:pt x="16086" y="19517"/>
                  </a:lnTo>
                  <a:lnTo>
                    <a:pt x="15835" y="20188"/>
                  </a:lnTo>
                  <a:lnTo>
                    <a:pt x="15576" y="20860"/>
                  </a:lnTo>
                  <a:lnTo>
                    <a:pt x="15311" y="21524"/>
                  </a:lnTo>
                  <a:lnTo>
                    <a:pt x="15030" y="22181"/>
                  </a:lnTo>
                  <a:lnTo>
                    <a:pt x="15030" y="22181"/>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69" name="Google Shape;469;p27"/>
            <p:cNvSpPr/>
            <p:nvPr/>
          </p:nvSpPr>
          <p:spPr>
            <a:xfrm>
              <a:off x="2712975" y="1134600"/>
              <a:ext cx="2194025" cy="959050"/>
            </a:xfrm>
            <a:custGeom>
              <a:avLst/>
              <a:gdLst/>
              <a:ahLst/>
              <a:cxnLst/>
              <a:rect l="l" t="t" r="r" b="b"/>
              <a:pathLst>
                <a:path w="87761" h="38362" fill="none" extrusionOk="0">
                  <a:moveTo>
                    <a:pt x="43881" y="1"/>
                  </a:moveTo>
                  <a:lnTo>
                    <a:pt x="43881" y="1"/>
                  </a:lnTo>
                  <a:lnTo>
                    <a:pt x="44375" y="8"/>
                  </a:lnTo>
                  <a:lnTo>
                    <a:pt x="44869" y="15"/>
                  </a:lnTo>
                  <a:lnTo>
                    <a:pt x="45364" y="30"/>
                  </a:lnTo>
                  <a:lnTo>
                    <a:pt x="45858" y="45"/>
                  </a:lnTo>
                  <a:lnTo>
                    <a:pt x="46345" y="67"/>
                  </a:lnTo>
                  <a:lnTo>
                    <a:pt x="46832" y="97"/>
                  </a:lnTo>
                  <a:lnTo>
                    <a:pt x="47326" y="133"/>
                  </a:lnTo>
                  <a:lnTo>
                    <a:pt x="47806" y="170"/>
                  </a:lnTo>
                  <a:lnTo>
                    <a:pt x="48293" y="215"/>
                  </a:lnTo>
                  <a:lnTo>
                    <a:pt x="48780" y="266"/>
                  </a:lnTo>
                  <a:lnTo>
                    <a:pt x="49259" y="325"/>
                  </a:lnTo>
                  <a:lnTo>
                    <a:pt x="49739" y="384"/>
                  </a:lnTo>
                  <a:lnTo>
                    <a:pt x="50219" y="443"/>
                  </a:lnTo>
                  <a:lnTo>
                    <a:pt x="50698" y="517"/>
                  </a:lnTo>
                  <a:lnTo>
                    <a:pt x="51170" y="591"/>
                  </a:lnTo>
                  <a:lnTo>
                    <a:pt x="51643" y="672"/>
                  </a:lnTo>
                  <a:lnTo>
                    <a:pt x="52115" y="753"/>
                  </a:lnTo>
                  <a:lnTo>
                    <a:pt x="52587" y="849"/>
                  </a:lnTo>
                  <a:lnTo>
                    <a:pt x="53059" y="938"/>
                  </a:lnTo>
                  <a:lnTo>
                    <a:pt x="53524" y="1041"/>
                  </a:lnTo>
                  <a:lnTo>
                    <a:pt x="53989" y="1144"/>
                  </a:lnTo>
                  <a:lnTo>
                    <a:pt x="54454" y="1255"/>
                  </a:lnTo>
                  <a:lnTo>
                    <a:pt x="54911" y="1366"/>
                  </a:lnTo>
                  <a:lnTo>
                    <a:pt x="55376" y="1484"/>
                  </a:lnTo>
                  <a:lnTo>
                    <a:pt x="55834" y="1609"/>
                  </a:lnTo>
                  <a:lnTo>
                    <a:pt x="56291" y="1735"/>
                  </a:lnTo>
                  <a:lnTo>
                    <a:pt x="56741" y="1867"/>
                  </a:lnTo>
                  <a:lnTo>
                    <a:pt x="57191" y="2008"/>
                  </a:lnTo>
                  <a:lnTo>
                    <a:pt x="57641" y="2148"/>
                  </a:lnTo>
                  <a:lnTo>
                    <a:pt x="58092" y="2295"/>
                  </a:lnTo>
                  <a:lnTo>
                    <a:pt x="58542" y="2443"/>
                  </a:lnTo>
                  <a:lnTo>
                    <a:pt x="58984" y="2598"/>
                  </a:lnTo>
                  <a:lnTo>
                    <a:pt x="59427" y="2760"/>
                  </a:lnTo>
                  <a:lnTo>
                    <a:pt x="59862" y="2923"/>
                  </a:lnTo>
                  <a:lnTo>
                    <a:pt x="60298" y="3092"/>
                  </a:lnTo>
                  <a:lnTo>
                    <a:pt x="60733" y="3262"/>
                  </a:lnTo>
                  <a:lnTo>
                    <a:pt x="61168" y="3439"/>
                  </a:lnTo>
                  <a:lnTo>
                    <a:pt x="61604" y="3623"/>
                  </a:lnTo>
                  <a:lnTo>
                    <a:pt x="62032" y="3808"/>
                  </a:lnTo>
                  <a:lnTo>
                    <a:pt x="62452" y="4000"/>
                  </a:lnTo>
                  <a:lnTo>
                    <a:pt x="62880" y="4192"/>
                  </a:lnTo>
                  <a:lnTo>
                    <a:pt x="63301" y="4391"/>
                  </a:lnTo>
                  <a:lnTo>
                    <a:pt x="63721" y="4597"/>
                  </a:lnTo>
                  <a:lnTo>
                    <a:pt x="64134" y="4804"/>
                  </a:lnTo>
                  <a:lnTo>
                    <a:pt x="64555" y="5011"/>
                  </a:lnTo>
                  <a:lnTo>
                    <a:pt x="64961" y="5232"/>
                  </a:lnTo>
                  <a:lnTo>
                    <a:pt x="65374" y="5446"/>
                  </a:lnTo>
                  <a:lnTo>
                    <a:pt x="65780" y="5675"/>
                  </a:lnTo>
                  <a:lnTo>
                    <a:pt x="66186" y="5903"/>
                  </a:lnTo>
                  <a:lnTo>
                    <a:pt x="66584" y="6132"/>
                  </a:lnTo>
                  <a:lnTo>
                    <a:pt x="66983" y="6368"/>
                  </a:lnTo>
                  <a:lnTo>
                    <a:pt x="67381" y="6604"/>
                  </a:lnTo>
                  <a:lnTo>
                    <a:pt x="67779" y="6848"/>
                  </a:lnTo>
                  <a:lnTo>
                    <a:pt x="68171" y="7099"/>
                  </a:lnTo>
                  <a:lnTo>
                    <a:pt x="68554" y="7350"/>
                  </a:lnTo>
                  <a:lnTo>
                    <a:pt x="68945" y="7608"/>
                  </a:lnTo>
                  <a:lnTo>
                    <a:pt x="69329" y="7866"/>
                  </a:lnTo>
                  <a:lnTo>
                    <a:pt x="69705" y="8124"/>
                  </a:lnTo>
                  <a:lnTo>
                    <a:pt x="70082" y="8390"/>
                  </a:lnTo>
                  <a:lnTo>
                    <a:pt x="70458" y="8663"/>
                  </a:lnTo>
                  <a:lnTo>
                    <a:pt x="70827" y="8936"/>
                  </a:lnTo>
                  <a:lnTo>
                    <a:pt x="71196" y="9216"/>
                  </a:lnTo>
                  <a:lnTo>
                    <a:pt x="71565" y="9497"/>
                  </a:lnTo>
                  <a:lnTo>
                    <a:pt x="71926" y="9785"/>
                  </a:lnTo>
                  <a:lnTo>
                    <a:pt x="72288" y="10072"/>
                  </a:lnTo>
                  <a:lnTo>
                    <a:pt x="72642" y="10360"/>
                  </a:lnTo>
                  <a:lnTo>
                    <a:pt x="72996" y="10655"/>
                  </a:lnTo>
                  <a:lnTo>
                    <a:pt x="73350" y="10958"/>
                  </a:lnTo>
                  <a:lnTo>
                    <a:pt x="73697" y="11260"/>
                  </a:lnTo>
                  <a:lnTo>
                    <a:pt x="74044" y="11563"/>
                  </a:lnTo>
                  <a:lnTo>
                    <a:pt x="74383" y="11873"/>
                  </a:lnTo>
                  <a:lnTo>
                    <a:pt x="74723" y="12190"/>
                  </a:lnTo>
                  <a:lnTo>
                    <a:pt x="75055" y="12507"/>
                  </a:lnTo>
                  <a:lnTo>
                    <a:pt x="75387" y="12824"/>
                  </a:lnTo>
                  <a:lnTo>
                    <a:pt x="75719" y="13149"/>
                  </a:lnTo>
                  <a:lnTo>
                    <a:pt x="76043" y="13474"/>
                  </a:lnTo>
                  <a:lnTo>
                    <a:pt x="76368" y="13806"/>
                  </a:lnTo>
                  <a:lnTo>
                    <a:pt x="76685" y="14138"/>
                  </a:lnTo>
                  <a:lnTo>
                    <a:pt x="77003" y="14477"/>
                  </a:lnTo>
                  <a:lnTo>
                    <a:pt x="77313" y="14817"/>
                  </a:lnTo>
                  <a:lnTo>
                    <a:pt x="77622" y="15156"/>
                  </a:lnTo>
                  <a:lnTo>
                    <a:pt x="77925" y="15503"/>
                  </a:lnTo>
                  <a:lnTo>
                    <a:pt x="78227" y="15850"/>
                  </a:lnTo>
                  <a:lnTo>
                    <a:pt x="78523" y="16204"/>
                  </a:lnTo>
                  <a:lnTo>
                    <a:pt x="78818" y="16558"/>
                  </a:lnTo>
                  <a:lnTo>
                    <a:pt x="79113" y="16912"/>
                  </a:lnTo>
                  <a:lnTo>
                    <a:pt x="79401" y="17274"/>
                  </a:lnTo>
                  <a:lnTo>
                    <a:pt x="79681" y="17643"/>
                  </a:lnTo>
                  <a:lnTo>
                    <a:pt x="79961" y="18004"/>
                  </a:lnTo>
                  <a:lnTo>
                    <a:pt x="80234" y="18373"/>
                  </a:lnTo>
                  <a:lnTo>
                    <a:pt x="80507" y="18749"/>
                  </a:lnTo>
                  <a:lnTo>
                    <a:pt x="80780" y="19126"/>
                  </a:lnTo>
                  <a:lnTo>
                    <a:pt x="81046" y="19502"/>
                  </a:lnTo>
                  <a:lnTo>
                    <a:pt x="81304" y="19886"/>
                  </a:lnTo>
                  <a:lnTo>
                    <a:pt x="81563" y="20269"/>
                  </a:lnTo>
                  <a:lnTo>
                    <a:pt x="81821" y="20653"/>
                  </a:lnTo>
                  <a:lnTo>
                    <a:pt x="82072" y="21044"/>
                  </a:lnTo>
                  <a:lnTo>
                    <a:pt x="82315" y="21435"/>
                  </a:lnTo>
                  <a:lnTo>
                    <a:pt x="82559" y="21834"/>
                  </a:lnTo>
                  <a:lnTo>
                    <a:pt x="82795" y="22232"/>
                  </a:lnTo>
                  <a:lnTo>
                    <a:pt x="83031" y="22631"/>
                  </a:lnTo>
                  <a:lnTo>
                    <a:pt x="83260" y="23029"/>
                  </a:lnTo>
                  <a:lnTo>
                    <a:pt x="83488" y="23435"/>
                  </a:lnTo>
                  <a:lnTo>
                    <a:pt x="83710" y="23848"/>
                  </a:lnTo>
                  <a:lnTo>
                    <a:pt x="83931" y="24254"/>
                  </a:lnTo>
                  <a:lnTo>
                    <a:pt x="84145" y="24667"/>
                  </a:lnTo>
                  <a:lnTo>
                    <a:pt x="84352" y="25080"/>
                  </a:lnTo>
                  <a:lnTo>
                    <a:pt x="84558" y="25501"/>
                  </a:lnTo>
                  <a:lnTo>
                    <a:pt x="84757" y="25921"/>
                  </a:lnTo>
                  <a:lnTo>
                    <a:pt x="84957" y="26342"/>
                  </a:lnTo>
                  <a:lnTo>
                    <a:pt x="85148" y="26770"/>
                  </a:lnTo>
                  <a:lnTo>
                    <a:pt x="85340" y="27198"/>
                  </a:lnTo>
                  <a:lnTo>
                    <a:pt x="85525" y="27626"/>
                  </a:lnTo>
                  <a:lnTo>
                    <a:pt x="85702" y="28054"/>
                  </a:lnTo>
                  <a:lnTo>
                    <a:pt x="85879" y="28489"/>
                  </a:lnTo>
                  <a:lnTo>
                    <a:pt x="86049" y="28924"/>
                  </a:lnTo>
                  <a:lnTo>
                    <a:pt x="86218" y="29367"/>
                  </a:lnTo>
                  <a:lnTo>
                    <a:pt x="86381" y="29802"/>
                  </a:lnTo>
                  <a:lnTo>
                    <a:pt x="86536" y="30245"/>
                  </a:lnTo>
                  <a:lnTo>
                    <a:pt x="86691" y="30695"/>
                  </a:lnTo>
                  <a:lnTo>
                    <a:pt x="86846" y="31138"/>
                  </a:lnTo>
                  <a:lnTo>
                    <a:pt x="86986" y="31588"/>
                  </a:lnTo>
                  <a:lnTo>
                    <a:pt x="87126" y="32038"/>
                  </a:lnTo>
                  <a:lnTo>
                    <a:pt x="87266" y="32488"/>
                  </a:lnTo>
                  <a:lnTo>
                    <a:pt x="87392" y="32946"/>
                  </a:lnTo>
                  <a:lnTo>
                    <a:pt x="87517" y="33403"/>
                  </a:lnTo>
                  <a:lnTo>
                    <a:pt x="87642" y="33861"/>
                  </a:lnTo>
                  <a:lnTo>
                    <a:pt x="87760" y="34318"/>
                  </a:lnTo>
                  <a:lnTo>
                    <a:pt x="76848" y="23951"/>
                  </a:lnTo>
                  <a:lnTo>
                    <a:pt x="61862" y="38362"/>
                  </a:lnTo>
                  <a:lnTo>
                    <a:pt x="43903" y="19391"/>
                  </a:lnTo>
                  <a:lnTo>
                    <a:pt x="25847" y="38288"/>
                  </a:lnTo>
                  <a:lnTo>
                    <a:pt x="10906" y="23959"/>
                  </a:lnTo>
                  <a:lnTo>
                    <a:pt x="1" y="34318"/>
                  </a:lnTo>
                  <a:lnTo>
                    <a:pt x="1" y="34318"/>
                  </a:lnTo>
                  <a:lnTo>
                    <a:pt x="119" y="33861"/>
                  </a:lnTo>
                  <a:lnTo>
                    <a:pt x="244" y="33403"/>
                  </a:lnTo>
                  <a:lnTo>
                    <a:pt x="369" y="32946"/>
                  </a:lnTo>
                  <a:lnTo>
                    <a:pt x="495" y="32488"/>
                  </a:lnTo>
                  <a:lnTo>
                    <a:pt x="635" y="32038"/>
                  </a:lnTo>
                  <a:lnTo>
                    <a:pt x="775" y="31588"/>
                  </a:lnTo>
                  <a:lnTo>
                    <a:pt x="915" y="31138"/>
                  </a:lnTo>
                  <a:lnTo>
                    <a:pt x="1070" y="30695"/>
                  </a:lnTo>
                  <a:lnTo>
                    <a:pt x="1225" y="30245"/>
                  </a:lnTo>
                  <a:lnTo>
                    <a:pt x="1380" y="29802"/>
                  </a:lnTo>
                  <a:lnTo>
                    <a:pt x="1543" y="29367"/>
                  </a:lnTo>
                  <a:lnTo>
                    <a:pt x="1712" y="28924"/>
                  </a:lnTo>
                  <a:lnTo>
                    <a:pt x="1882" y="28489"/>
                  </a:lnTo>
                  <a:lnTo>
                    <a:pt x="2059" y="28054"/>
                  </a:lnTo>
                  <a:lnTo>
                    <a:pt x="2236" y="27626"/>
                  </a:lnTo>
                  <a:lnTo>
                    <a:pt x="2421" y="27198"/>
                  </a:lnTo>
                  <a:lnTo>
                    <a:pt x="2613" y="26770"/>
                  </a:lnTo>
                  <a:lnTo>
                    <a:pt x="2804" y="26342"/>
                  </a:lnTo>
                  <a:lnTo>
                    <a:pt x="3004" y="25921"/>
                  </a:lnTo>
                  <a:lnTo>
                    <a:pt x="3203" y="25501"/>
                  </a:lnTo>
                  <a:lnTo>
                    <a:pt x="3409" y="25080"/>
                  </a:lnTo>
                  <a:lnTo>
                    <a:pt x="3616" y="24667"/>
                  </a:lnTo>
                  <a:lnTo>
                    <a:pt x="3830" y="24254"/>
                  </a:lnTo>
                  <a:lnTo>
                    <a:pt x="4051" y="23848"/>
                  </a:lnTo>
                  <a:lnTo>
                    <a:pt x="4273" y="23435"/>
                  </a:lnTo>
                  <a:lnTo>
                    <a:pt x="4501" y="23029"/>
                  </a:lnTo>
                  <a:lnTo>
                    <a:pt x="4730" y="22631"/>
                  </a:lnTo>
                  <a:lnTo>
                    <a:pt x="4966" y="22232"/>
                  </a:lnTo>
                  <a:lnTo>
                    <a:pt x="5202" y="21834"/>
                  </a:lnTo>
                  <a:lnTo>
                    <a:pt x="5446" y="21435"/>
                  </a:lnTo>
                  <a:lnTo>
                    <a:pt x="5689" y="21044"/>
                  </a:lnTo>
                  <a:lnTo>
                    <a:pt x="5940" y="20653"/>
                  </a:lnTo>
                  <a:lnTo>
                    <a:pt x="6198" y="20269"/>
                  </a:lnTo>
                  <a:lnTo>
                    <a:pt x="6457" y="19886"/>
                  </a:lnTo>
                  <a:lnTo>
                    <a:pt x="6715" y="19502"/>
                  </a:lnTo>
                  <a:lnTo>
                    <a:pt x="6981" y="19126"/>
                  </a:lnTo>
                  <a:lnTo>
                    <a:pt x="7254" y="18749"/>
                  </a:lnTo>
                  <a:lnTo>
                    <a:pt x="7527" y="18373"/>
                  </a:lnTo>
                  <a:lnTo>
                    <a:pt x="7800" y="18004"/>
                  </a:lnTo>
                  <a:lnTo>
                    <a:pt x="8080" y="17643"/>
                  </a:lnTo>
                  <a:lnTo>
                    <a:pt x="8360" y="17274"/>
                  </a:lnTo>
                  <a:lnTo>
                    <a:pt x="8648" y="16912"/>
                  </a:lnTo>
                  <a:lnTo>
                    <a:pt x="8943" y="16558"/>
                  </a:lnTo>
                  <a:lnTo>
                    <a:pt x="9238" y="16204"/>
                  </a:lnTo>
                  <a:lnTo>
                    <a:pt x="9534" y="15850"/>
                  </a:lnTo>
                  <a:lnTo>
                    <a:pt x="9836" y="15503"/>
                  </a:lnTo>
                  <a:lnTo>
                    <a:pt x="10139" y="15156"/>
                  </a:lnTo>
                  <a:lnTo>
                    <a:pt x="10449" y="14817"/>
                  </a:lnTo>
                  <a:lnTo>
                    <a:pt x="10758" y="14477"/>
                  </a:lnTo>
                  <a:lnTo>
                    <a:pt x="11076" y="14138"/>
                  </a:lnTo>
                  <a:lnTo>
                    <a:pt x="11393" y="13806"/>
                  </a:lnTo>
                  <a:lnTo>
                    <a:pt x="11718" y="13474"/>
                  </a:lnTo>
                  <a:lnTo>
                    <a:pt x="12042" y="13149"/>
                  </a:lnTo>
                  <a:lnTo>
                    <a:pt x="12374" y="12824"/>
                  </a:lnTo>
                  <a:lnTo>
                    <a:pt x="12706" y="12507"/>
                  </a:lnTo>
                  <a:lnTo>
                    <a:pt x="13038" y="12190"/>
                  </a:lnTo>
                  <a:lnTo>
                    <a:pt x="13378" y="11873"/>
                  </a:lnTo>
                  <a:lnTo>
                    <a:pt x="13717" y="11563"/>
                  </a:lnTo>
                  <a:lnTo>
                    <a:pt x="14064" y="11260"/>
                  </a:lnTo>
                  <a:lnTo>
                    <a:pt x="14411" y="10958"/>
                  </a:lnTo>
                  <a:lnTo>
                    <a:pt x="14765" y="10655"/>
                  </a:lnTo>
                  <a:lnTo>
                    <a:pt x="15119" y="10360"/>
                  </a:lnTo>
                  <a:lnTo>
                    <a:pt x="15473" y="10072"/>
                  </a:lnTo>
                  <a:lnTo>
                    <a:pt x="15835" y="9785"/>
                  </a:lnTo>
                  <a:lnTo>
                    <a:pt x="16196" y="9497"/>
                  </a:lnTo>
                  <a:lnTo>
                    <a:pt x="16565" y="9216"/>
                  </a:lnTo>
                  <a:lnTo>
                    <a:pt x="16934" y="8936"/>
                  </a:lnTo>
                  <a:lnTo>
                    <a:pt x="17303" y="8663"/>
                  </a:lnTo>
                  <a:lnTo>
                    <a:pt x="17679" y="8390"/>
                  </a:lnTo>
                  <a:lnTo>
                    <a:pt x="18056" y="8124"/>
                  </a:lnTo>
                  <a:lnTo>
                    <a:pt x="18432" y="7866"/>
                  </a:lnTo>
                  <a:lnTo>
                    <a:pt x="18816" y="7608"/>
                  </a:lnTo>
                  <a:lnTo>
                    <a:pt x="19207" y="7350"/>
                  </a:lnTo>
                  <a:lnTo>
                    <a:pt x="19590" y="7099"/>
                  </a:lnTo>
                  <a:lnTo>
                    <a:pt x="19982" y="6848"/>
                  </a:lnTo>
                  <a:lnTo>
                    <a:pt x="20380" y="6604"/>
                  </a:lnTo>
                  <a:lnTo>
                    <a:pt x="20778" y="6368"/>
                  </a:lnTo>
                  <a:lnTo>
                    <a:pt x="21177" y="6132"/>
                  </a:lnTo>
                  <a:lnTo>
                    <a:pt x="21575" y="5903"/>
                  </a:lnTo>
                  <a:lnTo>
                    <a:pt x="21981" y="5675"/>
                  </a:lnTo>
                  <a:lnTo>
                    <a:pt x="22387" y="5446"/>
                  </a:lnTo>
                  <a:lnTo>
                    <a:pt x="22800" y="5232"/>
                  </a:lnTo>
                  <a:lnTo>
                    <a:pt x="23206" y="5011"/>
                  </a:lnTo>
                  <a:lnTo>
                    <a:pt x="23627" y="4804"/>
                  </a:lnTo>
                  <a:lnTo>
                    <a:pt x="24040" y="4597"/>
                  </a:lnTo>
                  <a:lnTo>
                    <a:pt x="24460" y="4391"/>
                  </a:lnTo>
                  <a:lnTo>
                    <a:pt x="24881" y="4192"/>
                  </a:lnTo>
                  <a:lnTo>
                    <a:pt x="25309" y="4000"/>
                  </a:lnTo>
                  <a:lnTo>
                    <a:pt x="25729" y="3808"/>
                  </a:lnTo>
                  <a:lnTo>
                    <a:pt x="26157" y="3623"/>
                  </a:lnTo>
                  <a:lnTo>
                    <a:pt x="26593" y="3439"/>
                  </a:lnTo>
                  <a:lnTo>
                    <a:pt x="27028" y="3262"/>
                  </a:lnTo>
                  <a:lnTo>
                    <a:pt x="27463" y="3092"/>
                  </a:lnTo>
                  <a:lnTo>
                    <a:pt x="27899" y="2923"/>
                  </a:lnTo>
                  <a:lnTo>
                    <a:pt x="28334" y="2760"/>
                  </a:lnTo>
                  <a:lnTo>
                    <a:pt x="28777" y="2598"/>
                  </a:lnTo>
                  <a:lnTo>
                    <a:pt x="29219" y="2443"/>
                  </a:lnTo>
                  <a:lnTo>
                    <a:pt x="29670" y="2295"/>
                  </a:lnTo>
                  <a:lnTo>
                    <a:pt x="30120" y="2148"/>
                  </a:lnTo>
                  <a:lnTo>
                    <a:pt x="30570" y="2008"/>
                  </a:lnTo>
                  <a:lnTo>
                    <a:pt x="31020" y="1867"/>
                  </a:lnTo>
                  <a:lnTo>
                    <a:pt x="31470" y="1735"/>
                  </a:lnTo>
                  <a:lnTo>
                    <a:pt x="31927" y="1609"/>
                  </a:lnTo>
                  <a:lnTo>
                    <a:pt x="32385" y="1484"/>
                  </a:lnTo>
                  <a:lnTo>
                    <a:pt x="32850" y="1366"/>
                  </a:lnTo>
                  <a:lnTo>
                    <a:pt x="33307" y="1255"/>
                  </a:lnTo>
                  <a:lnTo>
                    <a:pt x="33772" y="1144"/>
                  </a:lnTo>
                  <a:lnTo>
                    <a:pt x="34237" y="1041"/>
                  </a:lnTo>
                  <a:lnTo>
                    <a:pt x="34702" y="938"/>
                  </a:lnTo>
                  <a:lnTo>
                    <a:pt x="35174" y="849"/>
                  </a:lnTo>
                  <a:lnTo>
                    <a:pt x="35646" y="753"/>
                  </a:lnTo>
                  <a:lnTo>
                    <a:pt x="36118" y="672"/>
                  </a:lnTo>
                  <a:lnTo>
                    <a:pt x="36591" y="591"/>
                  </a:lnTo>
                  <a:lnTo>
                    <a:pt x="37063" y="517"/>
                  </a:lnTo>
                  <a:lnTo>
                    <a:pt x="37542" y="443"/>
                  </a:lnTo>
                  <a:lnTo>
                    <a:pt x="38022" y="384"/>
                  </a:lnTo>
                  <a:lnTo>
                    <a:pt x="38502" y="325"/>
                  </a:lnTo>
                  <a:lnTo>
                    <a:pt x="38981" y="266"/>
                  </a:lnTo>
                  <a:lnTo>
                    <a:pt x="39468" y="215"/>
                  </a:lnTo>
                  <a:lnTo>
                    <a:pt x="39955" y="170"/>
                  </a:lnTo>
                  <a:lnTo>
                    <a:pt x="40435" y="133"/>
                  </a:lnTo>
                  <a:lnTo>
                    <a:pt x="40929" y="97"/>
                  </a:lnTo>
                  <a:lnTo>
                    <a:pt x="41416" y="67"/>
                  </a:lnTo>
                  <a:lnTo>
                    <a:pt x="41903" y="45"/>
                  </a:lnTo>
                  <a:lnTo>
                    <a:pt x="42397" y="30"/>
                  </a:lnTo>
                  <a:lnTo>
                    <a:pt x="42892" y="15"/>
                  </a:lnTo>
                  <a:lnTo>
                    <a:pt x="43386" y="8"/>
                  </a:lnTo>
                  <a:lnTo>
                    <a:pt x="43881" y="1"/>
                  </a:lnTo>
                  <a:lnTo>
                    <a:pt x="43881" y="1"/>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70" name="Google Shape;470;p27"/>
            <p:cNvSpPr/>
            <p:nvPr/>
          </p:nvSpPr>
          <p:spPr>
            <a:xfrm>
              <a:off x="2692875" y="2159300"/>
              <a:ext cx="453625" cy="548800"/>
            </a:xfrm>
            <a:custGeom>
              <a:avLst/>
              <a:gdLst/>
              <a:ahLst/>
              <a:cxnLst/>
              <a:rect l="l" t="t" r="r" b="b"/>
              <a:pathLst>
                <a:path w="18145" h="21952" fill="none" extrusionOk="0">
                  <a:moveTo>
                    <a:pt x="0" y="11098"/>
                  </a:moveTo>
                  <a:lnTo>
                    <a:pt x="11673" y="0"/>
                  </a:lnTo>
                  <a:lnTo>
                    <a:pt x="18144" y="6206"/>
                  </a:lnTo>
                  <a:lnTo>
                    <a:pt x="3099" y="21951"/>
                  </a:lnTo>
                  <a:lnTo>
                    <a:pt x="3099" y="21951"/>
                  </a:lnTo>
                  <a:lnTo>
                    <a:pt x="2834" y="21309"/>
                  </a:lnTo>
                  <a:lnTo>
                    <a:pt x="2568" y="20660"/>
                  </a:lnTo>
                  <a:lnTo>
                    <a:pt x="2317" y="20003"/>
                  </a:lnTo>
                  <a:lnTo>
                    <a:pt x="2081" y="19347"/>
                  </a:lnTo>
                  <a:lnTo>
                    <a:pt x="1852" y="18683"/>
                  </a:lnTo>
                  <a:lnTo>
                    <a:pt x="1631" y="18011"/>
                  </a:lnTo>
                  <a:lnTo>
                    <a:pt x="1417" y="17340"/>
                  </a:lnTo>
                  <a:lnTo>
                    <a:pt x="1218" y="16661"/>
                  </a:lnTo>
                  <a:lnTo>
                    <a:pt x="1026" y="15982"/>
                  </a:lnTo>
                  <a:lnTo>
                    <a:pt x="849" y="15296"/>
                  </a:lnTo>
                  <a:lnTo>
                    <a:pt x="679" y="14602"/>
                  </a:lnTo>
                  <a:lnTo>
                    <a:pt x="524" y="13909"/>
                  </a:lnTo>
                  <a:lnTo>
                    <a:pt x="377" y="13208"/>
                  </a:lnTo>
                  <a:lnTo>
                    <a:pt x="236" y="12507"/>
                  </a:lnTo>
                  <a:lnTo>
                    <a:pt x="111" y="11806"/>
                  </a:lnTo>
                  <a:lnTo>
                    <a:pt x="0" y="11098"/>
                  </a:lnTo>
                  <a:lnTo>
                    <a:pt x="0" y="11098"/>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71" name="Google Shape;471;p27"/>
            <p:cNvSpPr/>
            <p:nvPr/>
          </p:nvSpPr>
          <p:spPr>
            <a:xfrm>
              <a:off x="2936000" y="2066150"/>
              <a:ext cx="1744100" cy="1328900"/>
            </a:xfrm>
            <a:custGeom>
              <a:avLst/>
              <a:gdLst/>
              <a:ahLst/>
              <a:cxnLst/>
              <a:rect l="l" t="t" r="r" b="b"/>
              <a:pathLst>
                <a:path w="69764" h="53156" fill="none" extrusionOk="0">
                  <a:moveTo>
                    <a:pt x="34960" y="53155"/>
                  </a:moveTo>
                  <a:lnTo>
                    <a:pt x="34960" y="53155"/>
                  </a:lnTo>
                  <a:lnTo>
                    <a:pt x="34303" y="53148"/>
                  </a:lnTo>
                  <a:lnTo>
                    <a:pt x="33646" y="53140"/>
                  </a:lnTo>
                  <a:lnTo>
                    <a:pt x="32989" y="53111"/>
                  </a:lnTo>
                  <a:lnTo>
                    <a:pt x="32340" y="53081"/>
                  </a:lnTo>
                  <a:lnTo>
                    <a:pt x="31691" y="53037"/>
                  </a:lnTo>
                  <a:lnTo>
                    <a:pt x="31042" y="52985"/>
                  </a:lnTo>
                  <a:lnTo>
                    <a:pt x="30400" y="52926"/>
                  </a:lnTo>
                  <a:lnTo>
                    <a:pt x="29758" y="52860"/>
                  </a:lnTo>
                  <a:lnTo>
                    <a:pt x="29116" y="52779"/>
                  </a:lnTo>
                  <a:lnTo>
                    <a:pt x="28481" y="52690"/>
                  </a:lnTo>
                  <a:lnTo>
                    <a:pt x="27847" y="52594"/>
                  </a:lnTo>
                  <a:lnTo>
                    <a:pt x="27219" y="52491"/>
                  </a:lnTo>
                  <a:lnTo>
                    <a:pt x="26592" y="52380"/>
                  </a:lnTo>
                  <a:lnTo>
                    <a:pt x="25965" y="52255"/>
                  </a:lnTo>
                  <a:lnTo>
                    <a:pt x="25345" y="52129"/>
                  </a:lnTo>
                  <a:lnTo>
                    <a:pt x="24726" y="51989"/>
                  </a:lnTo>
                  <a:lnTo>
                    <a:pt x="24113" y="51842"/>
                  </a:lnTo>
                  <a:lnTo>
                    <a:pt x="23501" y="51687"/>
                  </a:lnTo>
                  <a:lnTo>
                    <a:pt x="22888" y="51517"/>
                  </a:lnTo>
                  <a:lnTo>
                    <a:pt x="22283" y="51347"/>
                  </a:lnTo>
                  <a:lnTo>
                    <a:pt x="21686" y="51170"/>
                  </a:lnTo>
                  <a:lnTo>
                    <a:pt x="21088" y="50978"/>
                  </a:lnTo>
                  <a:lnTo>
                    <a:pt x="20490" y="50779"/>
                  </a:lnTo>
                  <a:lnTo>
                    <a:pt x="19900" y="50580"/>
                  </a:lnTo>
                  <a:lnTo>
                    <a:pt x="19317" y="50366"/>
                  </a:lnTo>
                  <a:lnTo>
                    <a:pt x="18727" y="50145"/>
                  </a:lnTo>
                  <a:lnTo>
                    <a:pt x="18151" y="49916"/>
                  </a:lnTo>
                  <a:lnTo>
                    <a:pt x="17576" y="49680"/>
                  </a:lnTo>
                  <a:lnTo>
                    <a:pt x="17000" y="49436"/>
                  </a:lnTo>
                  <a:lnTo>
                    <a:pt x="16432" y="49185"/>
                  </a:lnTo>
                  <a:lnTo>
                    <a:pt x="15871" y="48927"/>
                  </a:lnTo>
                  <a:lnTo>
                    <a:pt x="15311" y="48661"/>
                  </a:lnTo>
                  <a:lnTo>
                    <a:pt x="14757" y="48388"/>
                  </a:lnTo>
                  <a:lnTo>
                    <a:pt x="14204" y="48101"/>
                  </a:lnTo>
                  <a:lnTo>
                    <a:pt x="13658" y="47813"/>
                  </a:lnTo>
                  <a:lnTo>
                    <a:pt x="13119" y="47518"/>
                  </a:lnTo>
                  <a:lnTo>
                    <a:pt x="12581" y="47215"/>
                  </a:lnTo>
                  <a:lnTo>
                    <a:pt x="12049" y="46905"/>
                  </a:lnTo>
                  <a:lnTo>
                    <a:pt x="11518" y="46588"/>
                  </a:lnTo>
                  <a:lnTo>
                    <a:pt x="10994" y="46263"/>
                  </a:lnTo>
                  <a:lnTo>
                    <a:pt x="10478" y="45939"/>
                  </a:lnTo>
                  <a:lnTo>
                    <a:pt x="9961" y="45599"/>
                  </a:lnTo>
                  <a:lnTo>
                    <a:pt x="9452" y="45253"/>
                  </a:lnTo>
                  <a:lnTo>
                    <a:pt x="8950" y="44906"/>
                  </a:lnTo>
                  <a:lnTo>
                    <a:pt x="8449" y="44544"/>
                  </a:lnTo>
                  <a:lnTo>
                    <a:pt x="7954" y="44183"/>
                  </a:lnTo>
                  <a:lnTo>
                    <a:pt x="7467" y="43814"/>
                  </a:lnTo>
                  <a:lnTo>
                    <a:pt x="6980" y="43438"/>
                  </a:lnTo>
                  <a:lnTo>
                    <a:pt x="6501" y="43054"/>
                  </a:lnTo>
                  <a:lnTo>
                    <a:pt x="6028" y="42663"/>
                  </a:lnTo>
                  <a:lnTo>
                    <a:pt x="5564" y="42264"/>
                  </a:lnTo>
                  <a:lnTo>
                    <a:pt x="5099" y="41866"/>
                  </a:lnTo>
                  <a:lnTo>
                    <a:pt x="4641" y="41453"/>
                  </a:lnTo>
                  <a:lnTo>
                    <a:pt x="4191" y="41039"/>
                  </a:lnTo>
                  <a:lnTo>
                    <a:pt x="3748" y="40619"/>
                  </a:lnTo>
                  <a:lnTo>
                    <a:pt x="3306" y="40191"/>
                  </a:lnTo>
                  <a:lnTo>
                    <a:pt x="2870" y="39763"/>
                  </a:lnTo>
                  <a:lnTo>
                    <a:pt x="2442" y="39320"/>
                  </a:lnTo>
                  <a:lnTo>
                    <a:pt x="2022" y="38878"/>
                  </a:lnTo>
                  <a:lnTo>
                    <a:pt x="1601" y="38427"/>
                  </a:lnTo>
                  <a:lnTo>
                    <a:pt x="1195" y="37977"/>
                  </a:lnTo>
                  <a:lnTo>
                    <a:pt x="790" y="37513"/>
                  </a:lnTo>
                  <a:lnTo>
                    <a:pt x="391" y="37048"/>
                  </a:lnTo>
                  <a:lnTo>
                    <a:pt x="0" y="36575"/>
                  </a:lnTo>
                  <a:lnTo>
                    <a:pt x="34937" y="0"/>
                  </a:lnTo>
                  <a:lnTo>
                    <a:pt x="69764" y="36775"/>
                  </a:lnTo>
                  <a:lnTo>
                    <a:pt x="69764" y="36775"/>
                  </a:lnTo>
                  <a:lnTo>
                    <a:pt x="69365" y="37240"/>
                  </a:lnTo>
                  <a:lnTo>
                    <a:pt x="68967" y="37697"/>
                  </a:lnTo>
                  <a:lnTo>
                    <a:pt x="68569" y="38154"/>
                  </a:lnTo>
                  <a:lnTo>
                    <a:pt x="68155" y="38605"/>
                  </a:lnTo>
                  <a:lnTo>
                    <a:pt x="67742" y="39047"/>
                  </a:lnTo>
                  <a:lnTo>
                    <a:pt x="67314" y="39490"/>
                  </a:lnTo>
                  <a:lnTo>
                    <a:pt x="66886" y="39918"/>
                  </a:lnTo>
                  <a:lnTo>
                    <a:pt x="66458" y="40346"/>
                  </a:lnTo>
                  <a:lnTo>
                    <a:pt x="66016" y="40766"/>
                  </a:lnTo>
                  <a:lnTo>
                    <a:pt x="65573" y="41187"/>
                  </a:lnTo>
                  <a:lnTo>
                    <a:pt x="65123" y="41593"/>
                  </a:lnTo>
                  <a:lnTo>
                    <a:pt x="64665" y="41999"/>
                  </a:lnTo>
                  <a:lnTo>
                    <a:pt x="64201" y="42397"/>
                  </a:lnTo>
                  <a:lnTo>
                    <a:pt x="63736" y="42788"/>
                  </a:lnTo>
                  <a:lnTo>
                    <a:pt x="63263" y="43172"/>
                  </a:lnTo>
                  <a:lnTo>
                    <a:pt x="62784" y="43548"/>
                  </a:lnTo>
                  <a:lnTo>
                    <a:pt x="62304" y="43924"/>
                  </a:lnTo>
                  <a:lnTo>
                    <a:pt x="61817" y="44293"/>
                  </a:lnTo>
                  <a:lnTo>
                    <a:pt x="61323" y="44648"/>
                  </a:lnTo>
                  <a:lnTo>
                    <a:pt x="60829" y="45002"/>
                  </a:lnTo>
                  <a:lnTo>
                    <a:pt x="60327" y="45349"/>
                  </a:lnTo>
                  <a:lnTo>
                    <a:pt x="59818" y="45688"/>
                  </a:lnTo>
                  <a:lnTo>
                    <a:pt x="59309" y="46027"/>
                  </a:lnTo>
                  <a:lnTo>
                    <a:pt x="58785" y="46352"/>
                  </a:lnTo>
                  <a:lnTo>
                    <a:pt x="58268" y="46669"/>
                  </a:lnTo>
                  <a:lnTo>
                    <a:pt x="57737" y="46987"/>
                  </a:lnTo>
                  <a:lnTo>
                    <a:pt x="57213" y="47289"/>
                  </a:lnTo>
                  <a:lnTo>
                    <a:pt x="56674" y="47592"/>
                  </a:lnTo>
                  <a:lnTo>
                    <a:pt x="56136" y="47879"/>
                  </a:lnTo>
                  <a:lnTo>
                    <a:pt x="55590" y="48167"/>
                  </a:lnTo>
                  <a:lnTo>
                    <a:pt x="55044" y="48448"/>
                  </a:lnTo>
                  <a:lnTo>
                    <a:pt x="54490" y="48713"/>
                  </a:lnTo>
                  <a:lnTo>
                    <a:pt x="53937" y="48979"/>
                  </a:lnTo>
                  <a:lnTo>
                    <a:pt x="53376" y="49237"/>
                  </a:lnTo>
                  <a:lnTo>
                    <a:pt x="52808" y="49481"/>
                  </a:lnTo>
                  <a:lnTo>
                    <a:pt x="52240" y="49724"/>
                  </a:lnTo>
                  <a:lnTo>
                    <a:pt x="51664" y="49953"/>
                  </a:lnTo>
                  <a:lnTo>
                    <a:pt x="51089" y="50181"/>
                  </a:lnTo>
                  <a:lnTo>
                    <a:pt x="50513" y="50395"/>
                  </a:lnTo>
                  <a:lnTo>
                    <a:pt x="49923" y="50609"/>
                  </a:lnTo>
                  <a:lnTo>
                    <a:pt x="49340" y="50809"/>
                  </a:lnTo>
                  <a:lnTo>
                    <a:pt x="48750" y="51008"/>
                  </a:lnTo>
                  <a:lnTo>
                    <a:pt x="48152" y="51192"/>
                  </a:lnTo>
                  <a:lnTo>
                    <a:pt x="47555" y="51369"/>
                  </a:lnTo>
                  <a:lnTo>
                    <a:pt x="46950" y="51539"/>
                  </a:lnTo>
                  <a:lnTo>
                    <a:pt x="46345" y="51701"/>
                  </a:lnTo>
                  <a:lnTo>
                    <a:pt x="45740" y="51856"/>
                  </a:lnTo>
                  <a:lnTo>
                    <a:pt x="45127" y="52004"/>
                  </a:lnTo>
                  <a:lnTo>
                    <a:pt x="44515" y="52137"/>
                  </a:lnTo>
                  <a:lnTo>
                    <a:pt x="43895" y="52270"/>
                  </a:lnTo>
                  <a:lnTo>
                    <a:pt x="43275" y="52388"/>
                  </a:lnTo>
                  <a:lnTo>
                    <a:pt x="42655" y="52498"/>
                  </a:lnTo>
                  <a:lnTo>
                    <a:pt x="42028" y="52602"/>
                  </a:lnTo>
                  <a:lnTo>
                    <a:pt x="41394" y="52698"/>
                  </a:lnTo>
                  <a:lnTo>
                    <a:pt x="40766" y="52786"/>
                  </a:lnTo>
                  <a:lnTo>
                    <a:pt x="40132" y="52860"/>
                  </a:lnTo>
                  <a:lnTo>
                    <a:pt x="39490" y="52934"/>
                  </a:lnTo>
                  <a:lnTo>
                    <a:pt x="38848" y="52993"/>
                  </a:lnTo>
                  <a:lnTo>
                    <a:pt x="38206" y="53037"/>
                  </a:lnTo>
                  <a:lnTo>
                    <a:pt x="37564" y="53081"/>
                  </a:lnTo>
                  <a:lnTo>
                    <a:pt x="36915" y="53111"/>
                  </a:lnTo>
                  <a:lnTo>
                    <a:pt x="36266" y="53140"/>
                  </a:lnTo>
                  <a:lnTo>
                    <a:pt x="35616" y="53148"/>
                  </a:lnTo>
                  <a:lnTo>
                    <a:pt x="34960" y="53155"/>
                  </a:lnTo>
                  <a:lnTo>
                    <a:pt x="34960" y="53155"/>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72" name="Google Shape;472;p27"/>
            <p:cNvSpPr/>
            <p:nvPr/>
          </p:nvSpPr>
          <p:spPr>
            <a:xfrm>
              <a:off x="3809975" y="3395025"/>
              <a:ext cx="25" cy="25"/>
            </a:xfrm>
            <a:custGeom>
              <a:avLst/>
              <a:gdLst/>
              <a:ahLst/>
              <a:cxnLst/>
              <a:rect l="l" t="t" r="r" b="b"/>
              <a:pathLst>
                <a:path w="1" h="1" fill="none" extrusionOk="0">
                  <a:moveTo>
                    <a:pt x="1" y="0"/>
                  </a:moveTo>
                  <a:lnTo>
                    <a:pt x="1" y="0"/>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477" name="Google Shape;477;p19"/>
          <p:cNvPicPr preferRelativeResize="0"/>
          <p:nvPr/>
        </p:nvPicPr>
        <p:blipFill>
          <a:blip r:embed="rId3">
            <a:alphaModFix/>
          </a:blip>
          <a:stretch>
            <a:fillRect/>
          </a:stretch>
        </p:blipFill>
        <p:spPr>
          <a:xfrm>
            <a:off x="2515613" y="152400"/>
            <a:ext cx="3629027" cy="4838702"/>
          </a:xfrm>
          <a:prstGeom prst="rect">
            <a:avLst/>
          </a:prstGeom>
          <a:noFill/>
          <a:ln>
            <a:noFill/>
          </a:ln>
          <a:effectLst>
            <a:outerShdw blurRad="57150" dist="19050" dir="5400000" algn="bl" rotWithShape="0">
              <a:srgbClr val="000000">
                <a:alpha val="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6"/>
          <p:cNvSpPr txBox="1">
            <a:spLocks noGrp="1"/>
          </p:cNvSpPr>
          <p:nvPr>
            <p:ph type="title"/>
          </p:nvPr>
        </p:nvSpPr>
        <p:spPr>
          <a:xfrm>
            <a:off x="1050450" y="200050"/>
            <a:ext cx="7043100" cy="10875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t>Good Neighbor tAHOE tRUCKEE</a:t>
            </a:r>
            <a:endParaRPr/>
          </a:p>
        </p:txBody>
      </p:sp>
      <p:sp>
        <p:nvSpPr>
          <p:cNvPr id="148" name="Google Shape;148;p6"/>
          <p:cNvSpPr txBox="1">
            <a:spLocks noGrp="1"/>
          </p:cNvSpPr>
          <p:nvPr>
            <p:ph type="subTitle" idx="1"/>
          </p:nvPr>
        </p:nvSpPr>
        <p:spPr>
          <a:xfrm>
            <a:off x="1225800" y="1287550"/>
            <a:ext cx="6692400" cy="2080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1800">
                <a:solidFill>
                  <a:srgbClr val="000000"/>
                </a:solidFill>
                <a:latin typeface="Darker Grotesque"/>
                <a:ea typeface="Darker Grotesque"/>
                <a:cs typeface="Darker Grotesque"/>
                <a:sym typeface="Darker Grotesque"/>
              </a:rPr>
              <a:t>Welcome to Mountain Living! In an effort to highlight our regional ways of living to protect our fragile environment, secure our limited resources and foster our communal spirit, we have put together some tips on ways that you can be a good neighbor.</a:t>
            </a:r>
            <a:endParaRPr sz="1800">
              <a:solidFill>
                <a:srgbClr val="000000"/>
              </a:solidFill>
              <a:latin typeface="Darker Grotesque"/>
              <a:ea typeface="Darker Grotesque"/>
              <a:cs typeface="Darker Grotesque"/>
              <a:sym typeface="Darker Grotesque"/>
            </a:endParaRPr>
          </a:p>
          <a:p>
            <a:pPr marL="0" lvl="0" indent="0" algn="l" rtl="0">
              <a:lnSpc>
                <a:spcPct val="115000"/>
              </a:lnSpc>
              <a:spcBef>
                <a:spcPts val="1200"/>
              </a:spcBef>
              <a:spcAft>
                <a:spcPts val="0"/>
              </a:spcAft>
              <a:buNone/>
            </a:pPr>
            <a:r>
              <a:rPr lang="en" sz="1800">
                <a:solidFill>
                  <a:srgbClr val="000000"/>
                </a:solidFill>
                <a:latin typeface="Darker Grotesque"/>
                <a:ea typeface="Darker Grotesque"/>
                <a:cs typeface="Darker Grotesque"/>
                <a:sym typeface="Darker Grotesque"/>
              </a:rPr>
              <a:t>Current good neighbor policies are directed at Short-Term rentals; our intent is to educate all Tahoe-Truckee residents on how to be good neighbors in our shared mountain community.</a:t>
            </a:r>
            <a:endParaRPr sz="1800">
              <a:solidFill>
                <a:srgbClr val="000000"/>
              </a:solidFill>
              <a:latin typeface="Darker Grotesque"/>
              <a:ea typeface="Darker Grotesque"/>
              <a:cs typeface="Darker Grotesque"/>
              <a:sym typeface="Darker Grotesque"/>
            </a:endParaRPr>
          </a:p>
          <a:p>
            <a:pPr marL="0" lvl="0" indent="0" algn="ctr" rtl="0">
              <a:lnSpc>
                <a:spcPct val="100000"/>
              </a:lnSpc>
              <a:spcBef>
                <a:spcPts val="1200"/>
              </a:spcBef>
              <a:spcAft>
                <a:spcPts val="1600"/>
              </a:spcAft>
              <a:buSzPts val="1800"/>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g1290496de71_1_634"/>
          <p:cNvSpPr txBox="1">
            <a:spLocks noGrp="1"/>
          </p:cNvSpPr>
          <p:nvPr>
            <p:ph type="title"/>
          </p:nvPr>
        </p:nvSpPr>
        <p:spPr>
          <a:xfrm>
            <a:off x="720000" y="674699"/>
            <a:ext cx="23619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Respect</a:t>
            </a:r>
            <a:endParaRPr/>
          </a:p>
        </p:txBody>
      </p:sp>
      <p:sp>
        <p:nvSpPr>
          <p:cNvPr id="483" name="Google Shape;483;g1290496de71_1_634"/>
          <p:cNvSpPr txBox="1">
            <a:spLocks noGrp="1"/>
          </p:cNvSpPr>
          <p:nvPr>
            <p:ph type="subTitle" idx="1"/>
          </p:nvPr>
        </p:nvSpPr>
        <p:spPr>
          <a:xfrm>
            <a:off x="800900" y="1001875"/>
            <a:ext cx="2361900" cy="185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Learning about our regional ways of living will help everyone to be more respectful of one another. </a:t>
            </a:r>
            <a:endParaRPr/>
          </a:p>
        </p:txBody>
      </p:sp>
      <p:sp>
        <p:nvSpPr>
          <p:cNvPr id="484" name="Google Shape;484;g1290496de71_1_634"/>
          <p:cNvSpPr txBox="1">
            <a:spLocks noGrp="1"/>
          </p:cNvSpPr>
          <p:nvPr>
            <p:ph type="title" idx="2"/>
          </p:nvPr>
        </p:nvSpPr>
        <p:spPr>
          <a:xfrm>
            <a:off x="3288038" y="674711"/>
            <a:ext cx="23367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cohesion</a:t>
            </a:r>
            <a:endParaRPr/>
          </a:p>
        </p:txBody>
      </p:sp>
      <p:sp>
        <p:nvSpPr>
          <p:cNvPr id="485" name="Google Shape;485;g1290496de71_1_634"/>
          <p:cNvSpPr txBox="1">
            <a:spLocks noGrp="1"/>
          </p:cNvSpPr>
          <p:nvPr>
            <p:ph type="subTitle" idx="3"/>
          </p:nvPr>
        </p:nvSpPr>
        <p:spPr>
          <a:xfrm>
            <a:off x="3391050" y="1001875"/>
            <a:ext cx="2361900" cy="133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If we all embrace our regional ways of living it help us all be unified in our behaviors.</a:t>
            </a:r>
            <a:endParaRPr/>
          </a:p>
        </p:txBody>
      </p:sp>
      <p:sp>
        <p:nvSpPr>
          <p:cNvPr id="486" name="Google Shape;486;g1290496de71_1_634"/>
          <p:cNvSpPr txBox="1">
            <a:spLocks noGrp="1"/>
          </p:cNvSpPr>
          <p:nvPr>
            <p:ph type="title" idx="4"/>
          </p:nvPr>
        </p:nvSpPr>
        <p:spPr>
          <a:xfrm>
            <a:off x="720000" y="2415748"/>
            <a:ext cx="2361900" cy="43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inclusion</a:t>
            </a:r>
            <a:endParaRPr/>
          </a:p>
        </p:txBody>
      </p:sp>
      <p:sp>
        <p:nvSpPr>
          <p:cNvPr id="487" name="Google Shape;487;g1290496de71_1_634"/>
          <p:cNvSpPr txBox="1">
            <a:spLocks noGrp="1"/>
          </p:cNvSpPr>
          <p:nvPr>
            <p:ph type="subTitle" idx="5"/>
          </p:nvPr>
        </p:nvSpPr>
        <p:spPr>
          <a:xfrm>
            <a:off x="720000" y="2716248"/>
            <a:ext cx="2361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Sometimes we forget that not everyone is familiar with our regional ways of living. We want to distribute some tips on mountain living to all Tahoe-Truckee residents. </a:t>
            </a:r>
            <a:endParaRPr/>
          </a:p>
        </p:txBody>
      </p:sp>
      <p:sp>
        <p:nvSpPr>
          <p:cNvPr id="488" name="Google Shape;488;g1290496de71_1_634"/>
          <p:cNvSpPr txBox="1">
            <a:spLocks noGrp="1"/>
          </p:cNvSpPr>
          <p:nvPr>
            <p:ph type="title" idx="6"/>
          </p:nvPr>
        </p:nvSpPr>
        <p:spPr>
          <a:xfrm>
            <a:off x="3344800" y="2371508"/>
            <a:ext cx="23367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Community</a:t>
            </a:r>
            <a:endParaRPr/>
          </a:p>
        </p:txBody>
      </p:sp>
      <p:sp>
        <p:nvSpPr>
          <p:cNvPr id="489" name="Google Shape;489;g1290496de71_1_634"/>
          <p:cNvSpPr txBox="1">
            <a:spLocks noGrp="1"/>
          </p:cNvSpPr>
          <p:nvPr>
            <p:ph type="subTitle" idx="7"/>
          </p:nvPr>
        </p:nvSpPr>
        <p:spPr>
          <a:xfrm>
            <a:off x="6322450" y="2797150"/>
            <a:ext cx="2008200" cy="1465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Our tips may help to ease tensions as we do have regional ways of living and hope we can all learn to adopt them.</a:t>
            </a:r>
            <a:endParaRPr/>
          </a:p>
        </p:txBody>
      </p:sp>
      <p:sp>
        <p:nvSpPr>
          <p:cNvPr id="490" name="Google Shape;490;g1290496de71_1_634"/>
          <p:cNvSpPr txBox="1">
            <a:spLocks noGrp="1"/>
          </p:cNvSpPr>
          <p:nvPr>
            <p:ph type="title" idx="8"/>
          </p:nvPr>
        </p:nvSpPr>
        <p:spPr>
          <a:xfrm>
            <a:off x="5981200" y="624899"/>
            <a:ext cx="23619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humor</a:t>
            </a:r>
            <a:endParaRPr/>
          </a:p>
        </p:txBody>
      </p:sp>
      <p:sp>
        <p:nvSpPr>
          <p:cNvPr id="491" name="Google Shape;491;g1290496de71_1_634"/>
          <p:cNvSpPr txBox="1">
            <a:spLocks noGrp="1"/>
          </p:cNvSpPr>
          <p:nvPr>
            <p:ph type="subTitle" idx="9"/>
          </p:nvPr>
        </p:nvSpPr>
        <p:spPr>
          <a:xfrm>
            <a:off x="5981200" y="974225"/>
            <a:ext cx="2361900" cy="700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By educating all residents in our regional ways of living using humor it is less confrontational and more unifying.  </a:t>
            </a:r>
            <a:endParaRPr/>
          </a:p>
        </p:txBody>
      </p:sp>
      <p:sp>
        <p:nvSpPr>
          <p:cNvPr id="492" name="Google Shape;492;g1290496de71_1_634"/>
          <p:cNvSpPr txBox="1">
            <a:spLocks noGrp="1"/>
          </p:cNvSpPr>
          <p:nvPr>
            <p:ph type="title" idx="13"/>
          </p:nvPr>
        </p:nvSpPr>
        <p:spPr>
          <a:xfrm>
            <a:off x="6241550" y="2415750"/>
            <a:ext cx="20889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Educate</a:t>
            </a:r>
            <a:endParaRPr/>
          </a:p>
        </p:txBody>
      </p:sp>
      <p:sp>
        <p:nvSpPr>
          <p:cNvPr id="493" name="Google Shape;493;g1290496de71_1_634"/>
          <p:cNvSpPr txBox="1">
            <a:spLocks noGrp="1"/>
          </p:cNvSpPr>
          <p:nvPr>
            <p:ph type="subTitle" idx="14"/>
          </p:nvPr>
        </p:nvSpPr>
        <p:spPr>
          <a:xfrm>
            <a:off x="3391050" y="2716250"/>
            <a:ext cx="2361900" cy="2059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We wish for all Tahoe-Truckee residents to be active partners in our community and hope our good neighbor tips will help us live together in greater harmony.</a:t>
            </a:r>
            <a:endParaRPr/>
          </a:p>
        </p:txBody>
      </p:sp>
      <p:sp>
        <p:nvSpPr>
          <p:cNvPr id="494" name="Google Shape;494;g1290496de71_1_634"/>
          <p:cNvSpPr txBox="1">
            <a:spLocks noGrp="1"/>
          </p:cNvSpPr>
          <p:nvPr>
            <p:ph type="title" idx="15"/>
          </p:nvPr>
        </p:nvSpPr>
        <p:spPr>
          <a:xfrm>
            <a:off x="720000" y="52201"/>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Positive impacts of Good Neighbor flier</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g12a4d87ce73_0_20"/>
          <p:cNvSpPr txBox="1">
            <a:spLocks noGrp="1"/>
          </p:cNvSpPr>
          <p:nvPr>
            <p:ph type="title"/>
          </p:nvPr>
        </p:nvSpPr>
        <p:spPr>
          <a:xfrm>
            <a:off x="860100" y="180625"/>
            <a:ext cx="7423800" cy="1023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9600"/>
              <a:buFont typeface="Arial"/>
              <a:buNone/>
            </a:pPr>
            <a:r>
              <a:rPr lang="en" sz="6100"/>
              <a:t>implementation</a:t>
            </a:r>
            <a:endParaRPr sz="6100"/>
          </a:p>
          <a:p>
            <a:pPr marL="0" lvl="0" indent="0" algn="ctr" rtl="0">
              <a:lnSpc>
                <a:spcPct val="75000"/>
              </a:lnSpc>
              <a:spcBef>
                <a:spcPts val="0"/>
              </a:spcBef>
              <a:spcAft>
                <a:spcPts val="0"/>
              </a:spcAft>
              <a:buClr>
                <a:srgbClr val="000000"/>
              </a:buClr>
              <a:buSzPts val="9600"/>
              <a:buFont typeface="Arial"/>
              <a:buNone/>
            </a:pPr>
            <a:endParaRPr sz="1500"/>
          </a:p>
          <a:p>
            <a:pPr marL="914400" lvl="0" indent="0" algn="l" rtl="0">
              <a:spcBef>
                <a:spcPts val="0"/>
              </a:spcBef>
              <a:spcAft>
                <a:spcPts val="0"/>
              </a:spcAft>
              <a:buNone/>
            </a:pPr>
            <a:endParaRPr sz="1600"/>
          </a:p>
          <a:p>
            <a:pPr marL="0" lvl="0" indent="0" algn="l" rtl="0">
              <a:spcBef>
                <a:spcPts val="0"/>
              </a:spcBef>
              <a:spcAft>
                <a:spcPts val="0"/>
              </a:spcAft>
              <a:buNone/>
            </a:pPr>
            <a:endParaRPr sz="1600"/>
          </a:p>
        </p:txBody>
      </p:sp>
      <p:sp>
        <p:nvSpPr>
          <p:cNvPr id="500" name="Google Shape;500;g12a4d87ce73_0_20"/>
          <p:cNvSpPr txBox="1"/>
          <p:nvPr/>
        </p:nvSpPr>
        <p:spPr>
          <a:xfrm>
            <a:off x="1273350" y="1335825"/>
            <a:ext cx="6597300" cy="2232000"/>
          </a:xfrm>
          <a:prstGeom prst="rect">
            <a:avLst/>
          </a:prstGeom>
          <a:noFill/>
          <a:ln>
            <a:noFill/>
          </a:ln>
        </p:spPr>
        <p:txBody>
          <a:bodyPr spcFirstLastPara="1" wrap="square" lIns="91425" tIns="91425" rIns="91425" bIns="91425" anchor="t" anchorCtr="0">
            <a:spAutoFit/>
          </a:bodyPr>
          <a:lstStyle/>
          <a:p>
            <a:pPr marL="457200" lvl="0" indent="-349250" algn="l" rtl="0">
              <a:spcBef>
                <a:spcPts val="0"/>
              </a:spcBef>
              <a:spcAft>
                <a:spcPts val="0"/>
              </a:spcAft>
              <a:buClr>
                <a:schemeClr val="dk1"/>
              </a:buClr>
              <a:buSzPts val="1900"/>
              <a:buFont typeface="Darker Grotesque"/>
              <a:buChar char="●"/>
            </a:pPr>
            <a:r>
              <a:rPr lang="en" sz="1900">
                <a:solidFill>
                  <a:schemeClr val="dk1"/>
                </a:solidFill>
                <a:latin typeface="Darker Grotesque"/>
                <a:ea typeface="Darker Grotesque"/>
                <a:cs typeface="Darker Grotesque"/>
                <a:sym typeface="Darker Grotesque"/>
              </a:rPr>
              <a:t>Work with utility district partners to implement initial mailing to all accounts and ongoing mailing to all new owners and accounts</a:t>
            </a:r>
            <a:endParaRPr sz="1900">
              <a:solidFill>
                <a:schemeClr val="dk1"/>
              </a:solidFill>
              <a:latin typeface="Darker Grotesque"/>
              <a:ea typeface="Darker Grotesque"/>
              <a:cs typeface="Darker Grotesque"/>
              <a:sym typeface="Darker Grotesque"/>
            </a:endParaRPr>
          </a:p>
          <a:p>
            <a:pPr marL="914400" lvl="0" indent="0" algn="l" rtl="0">
              <a:spcBef>
                <a:spcPts val="0"/>
              </a:spcBef>
              <a:spcAft>
                <a:spcPts val="0"/>
              </a:spcAft>
              <a:buNone/>
            </a:pPr>
            <a:endParaRPr sz="1900">
              <a:solidFill>
                <a:schemeClr val="dk1"/>
              </a:solidFill>
              <a:latin typeface="Darker Grotesque"/>
              <a:ea typeface="Darker Grotesque"/>
              <a:cs typeface="Darker Grotesque"/>
              <a:sym typeface="Darker Grotesque"/>
            </a:endParaRPr>
          </a:p>
          <a:p>
            <a:pPr marL="457200" lvl="0" indent="-349250" algn="l" rtl="0">
              <a:spcBef>
                <a:spcPts val="0"/>
              </a:spcBef>
              <a:spcAft>
                <a:spcPts val="0"/>
              </a:spcAft>
              <a:buClr>
                <a:schemeClr val="dk1"/>
              </a:buClr>
              <a:buSzPts val="1900"/>
              <a:buFont typeface="Darker Grotesque"/>
              <a:buChar char="●"/>
            </a:pPr>
            <a:r>
              <a:rPr lang="en" sz="1900">
                <a:solidFill>
                  <a:schemeClr val="dk1"/>
                </a:solidFill>
                <a:latin typeface="Darker Grotesque"/>
                <a:ea typeface="Darker Grotesque"/>
                <a:cs typeface="Darker Grotesque"/>
                <a:sym typeface="Darker Grotesque"/>
              </a:rPr>
              <a:t>Promote via social media, chamber and community newsletters</a:t>
            </a:r>
            <a:endParaRPr sz="1900">
              <a:solidFill>
                <a:schemeClr val="dk1"/>
              </a:solidFill>
              <a:latin typeface="Darker Grotesque"/>
              <a:ea typeface="Darker Grotesque"/>
              <a:cs typeface="Darker Grotesque"/>
              <a:sym typeface="Darker Grotesque"/>
            </a:endParaRPr>
          </a:p>
          <a:p>
            <a:pPr marL="914400" lvl="0" indent="0" algn="l" rtl="0">
              <a:spcBef>
                <a:spcPts val="0"/>
              </a:spcBef>
              <a:spcAft>
                <a:spcPts val="0"/>
              </a:spcAft>
              <a:buNone/>
            </a:pPr>
            <a:endParaRPr sz="1900">
              <a:solidFill>
                <a:schemeClr val="dk1"/>
              </a:solidFill>
              <a:latin typeface="Darker Grotesque"/>
              <a:ea typeface="Darker Grotesque"/>
              <a:cs typeface="Darker Grotesque"/>
              <a:sym typeface="Darker Grotesque"/>
            </a:endParaRPr>
          </a:p>
          <a:p>
            <a:pPr marL="457200" lvl="0" indent="-349250" algn="l" rtl="0">
              <a:spcBef>
                <a:spcPts val="0"/>
              </a:spcBef>
              <a:spcAft>
                <a:spcPts val="0"/>
              </a:spcAft>
              <a:buClr>
                <a:schemeClr val="dk1"/>
              </a:buClr>
              <a:buSzPts val="1900"/>
              <a:buFont typeface="Darker Grotesque"/>
              <a:buChar char="●"/>
            </a:pPr>
            <a:r>
              <a:rPr lang="en" sz="1900">
                <a:solidFill>
                  <a:schemeClr val="dk1"/>
                </a:solidFill>
                <a:latin typeface="Darker Grotesque"/>
                <a:ea typeface="Darker Grotesque"/>
                <a:cs typeface="Darker Grotesque"/>
                <a:sym typeface="Darker Grotesque"/>
              </a:rPr>
              <a:t>Create content for radio promotion via KTKE and KRLT</a:t>
            </a:r>
            <a:endParaRPr sz="1900">
              <a:solidFill>
                <a:schemeClr val="dk1"/>
              </a:solidFill>
              <a:latin typeface="Darker Grotesque"/>
              <a:ea typeface="Darker Grotesque"/>
              <a:cs typeface="Darker Grotesque"/>
              <a:sym typeface="Darker Grotesque"/>
            </a:endParaRPr>
          </a:p>
          <a:p>
            <a:pPr marL="914400" lvl="0" indent="0" algn="l" rtl="0">
              <a:spcBef>
                <a:spcPts val="0"/>
              </a:spcBef>
              <a:spcAft>
                <a:spcPts val="0"/>
              </a:spcAft>
              <a:buNone/>
            </a:pPr>
            <a:endParaRPr sz="1900">
              <a:solidFill>
                <a:schemeClr val="dk1"/>
              </a:solidFill>
              <a:latin typeface="Bebas Neue"/>
              <a:ea typeface="Bebas Neue"/>
              <a:cs typeface="Bebas Neue"/>
              <a:sym typeface="Bebas Neue"/>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g128d5b0052d_0_0"/>
          <p:cNvSpPr txBox="1">
            <a:spLocks noGrp="1"/>
          </p:cNvSpPr>
          <p:nvPr>
            <p:ph type="title"/>
          </p:nvPr>
        </p:nvSpPr>
        <p:spPr>
          <a:xfrm>
            <a:off x="1437950" y="127225"/>
            <a:ext cx="6367800" cy="111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100"/>
              <a:t>Target Market</a:t>
            </a:r>
            <a:endParaRPr sz="6100"/>
          </a:p>
        </p:txBody>
      </p:sp>
      <p:sp>
        <p:nvSpPr>
          <p:cNvPr id="506" name="Google Shape;506;g128d5b0052d_0_0"/>
          <p:cNvSpPr txBox="1">
            <a:spLocks noGrp="1"/>
          </p:cNvSpPr>
          <p:nvPr>
            <p:ph type="subTitle" idx="1"/>
          </p:nvPr>
        </p:nvSpPr>
        <p:spPr>
          <a:xfrm>
            <a:off x="2324700" y="4103000"/>
            <a:ext cx="4494600" cy="126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rgbClr val="000000"/>
                </a:solidFill>
              </a:rPr>
              <a:t>Source - District websites</a:t>
            </a:r>
            <a:endParaRPr sz="1000">
              <a:solidFill>
                <a:srgbClr val="000000"/>
              </a:solidFill>
            </a:endParaRPr>
          </a:p>
          <a:p>
            <a:pPr marL="0" lvl="0" indent="0" algn="ctr" rtl="0">
              <a:spcBef>
                <a:spcPts val="0"/>
              </a:spcBef>
              <a:spcAft>
                <a:spcPts val="0"/>
              </a:spcAft>
              <a:buNone/>
            </a:pPr>
            <a:r>
              <a:rPr lang="en" sz="1000">
                <a:solidFill>
                  <a:srgbClr val="000000"/>
                </a:solidFill>
              </a:rPr>
              <a:t>ACSWD - customer data not available </a:t>
            </a:r>
            <a:endParaRPr sz="1000">
              <a:solidFill>
                <a:srgbClr val="000000"/>
              </a:solidFill>
            </a:endParaRPr>
          </a:p>
        </p:txBody>
      </p:sp>
      <p:sp>
        <p:nvSpPr>
          <p:cNvPr id="507" name="Google Shape;507;g128d5b0052d_0_0"/>
          <p:cNvSpPr txBox="1"/>
          <p:nvPr/>
        </p:nvSpPr>
        <p:spPr>
          <a:xfrm>
            <a:off x="1887200" y="1110000"/>
            <a:ext cx="54693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latin typeface="Darker Grotesque Medium"/>
                <a:ea typeface="Darker Grotesque Medium"/>
                <a:cs typeface="Darker Grotesque Medium"/>
                <a:sym typeface="Darker Grotesque Medium"/>
              </a:rPr>
              <a:t>All homeowners and renters serviced by our partner utility districts</a:t>
            </a:r>
            <a:endParaRPr sz="1600">
              <a:latin typeface="Darker Grotesque Medium"/>
              <a:ea typeface="Darker Grotesque Medium"/>
              <a:cs typeface="Darker Grotesque Medium"/>
              <a:sym typeface="Darker Grotesque Medium"/>
            </a:endParaRPr>
          </a:p>
        </p:txBody>
      </p:sp>
      <p:sp>
        <p:nvSpPr>
          <p:cNvPr id="508" name="Google Shape;508;g128d5b0052d_0_0"/>
          <p:cNvSpPr txBox="1"/>
          <p:nvPr/>
        </p:nvSpPr>
        <p:spPr>
          <a:xfrm>
            <a:off x="1633950" y="1541100"/>
            <a:ext cx="5876100" cy="323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latin typeface="Darker Grotesque Medium"/>
                <a:ea typeface="Darker Grotesque Medium"/>
                <a:cs typeface="Darker Grotesque Medium"/>
                <a:sym typeface="Darker Grotesque Medium"/>
              </a:rPr>
              <a:t>North Tahoe Public Utility District - NTPUD - 5,524 accounts</a:t>
            </a:r>
            <a:endParaRPr sz="1700">
              <a:latin typeface="Darker Grotesque Medium"/>
              <a:ea typeface="Darker Grotesque Medium"/>
              <a:cs typeface="Darker Grotesque Medium"/>
              <a:sym typeface="Darker Grotesque Medium"/>
            </a:endParaRPr>
          </a:p>
          <a:p>
            <a:pPr marL="0" lvl="0" indent="0" algn="ctr" rtl="0">
              <a:spcBef>
                <a:spcPts val="0"/>
              </a:spcBef>
              <a:spcAft>
                <a:spcPts val="0"/>
              </a:spcAft>
              <a:buNone/>
            </a:pPr>
            <a:r>
              <a:rPr lang="en" sz="1700">
                <a:latin typeface="Darker Grotesque Medium"/>
                <a:ea typeface="Darker Grotesque Medium"/>
                <a:cs typeface="Darker Grotesque Medium"/>
                <a:sym typeface="Darker Grotesque Medium"/>
              </a:rPr>
              <a:t>Squaw Valley Public Service District - SVPSD - 1,032 accounts</a:t>
            </a:r>
            <a:endParaRPr sz="1700">
              <a:latin typeface="Darker Grotesque Medium"/>
              <a:ea typeface="Darker Grotesque Medium"/>
              <a:cs typeface="Darker Grotesque Medium"/>
              <a:sym typeface="Darker Grotesque Medium"/>
            </a:endParaRPr>
          </a:p>
          <a:p>
            <a:pPr marL="0" lvl="0" indent="0" algn="ctr" rtl="0">
              <a:spcBef>
                <a:spcPts val="0"/>
              </a:spcBef>
              <a:spcAft>
                <a:spcPts val="0"/>
              </a:spcAft>
              <a:buNone/>
            </a:pPr>
            <a:r>
              <a:rPr lang="en" sz="1700">
                <a:latin typeface="Darker Grotesque Medium"/>
                <a:ea typeface="Darker Grotesque Medium"/>
                <a:cs typeface="Darker Grotesque Medium"/>
                <a:sym typeface="Darker Grotesque Medium"/>
              </a:rPr>
              <a:t>Tahoe City Public Utility District - TCPUD - 7,742 accounts</a:t>
            </a:r>
            <a:endParaRPr sz="1700">
              <a:latin typeface="Darker Grotesque Medium"/>
              <a:ea typeface="Darker Grotesque Medium"/>
              <a:cs typeface="Darker Grotesque Medium"/>
              <a:sym typeface="Darker Grotesque Medium"/>
            </a:endParaRPr>
          </a:p>
          <a:p>
            <a:pPr marL="0" lvl="0" indent="0" algn="ctr" rtl="0">
              <a:spcBef>
                <a:spcPts val="0"/>
              </a:spcBef>
              <a:spcAft>
                <a:spcPts val="0"/>
              </a:spcAft>
              <a:buNone/>
            </a:pPr>
            <a:r>
              <a:rPr lang="en" sz="1700">
                <a:latin typeface="Darker Grotesque Medium"/>
                <a:ea typeface="Darker Grotesque Medium"/>
                <a:cs typeface="Darker Grotesque Medium"/>
                <a:sym typeface="Darker Grotesque Medium"/>
              </a:rPr>
              <a:t>Alpine Springs County Water District - ACSWD - approx 500 accounts</a:t>
            </a:r>
            <a:endParaRPr sz="1700">
              <a:latin typeface="Darker Grotesque Medium"/>
              <a:ea typeface="Darker Grotesque Medium"/>
              <a:cs typeface="Darker Grotesque Medium"/>
              <a:sym typeface="Darker Grotesque Medium"/>
            </a:endParaRPr>
          </a:p>
          <a:p>
            <a:pPr marL="0" lvl="0" indent="0" algn="ctr" rtl="0">
              <a:spcBef>
                <a:spcPts val="0"/>
              </a:spcBef>
              <a:spcAft>
                <a:spcPts val="0"/>
              </a:spcAft>
              <a:buNone/>
            </a:pPr>
            <a:r>
              <a:rPr lang="en" sz="1700">
                <a:latin typeface="Darker Grotesque Medium"/>
                <a:ea typeface="Darker Grotesque Medium"/>
                <a:cs typeface="Darker Grotesque Medium"/>
                <a:sym typeface="Darker Grotesque Medium"/>
              </a:rPr>
              <a:t>Truckee Sanitary District - TSD - 13,400 accounts</a:t>
            </a:r>
            <a:endParaRPr sz="1700">
              <a:latin typeface="Darker Grotesque Medium"/>
              <a:ea typeface="Darker Grotesque Medium"/>
              <a:cs typeface="Darker Grotesque Medium"/>
              <a:sym typeface="Darker Grotesque Medium"/>
            </a:endParaRPr>
          </a:p>
          <a:p>
            <a:pPr marL="0" lvl="0" indent="0" algn="ctr" rtl="0">
              <a:spcBef>
                <a:spcPts val="0"/>
              </a:spcBef>
              <a:spcAft>
                <a:spcPts val="0"/>
              </a:spcAft>
              <a:buNone/>
            </a:pPr>
            <a:r>
              <a:rPr lang="en" sz="1700">
                <a:latin typeface="Darker Grotesque Medium"/>
                <a:ea typeface="Darker Grotesque Medium"/>
                <a:cs typeface="Darker Grotesque Medium"/>
                <a:sym typeface="Darker Grotesque Medium"/>
              </a:rPr>
              <a:t>South Tahoe Public Utility District - STPUD - 14,000 accounts</a:t>
            </a:r>
            <a:endParaRPr sz="1700">
              <a:latin typeface="Darker Grotesque Medium"/>
              <a:ea typeface="Darker Grotesque Medium"/>
              <a:cs typeface="Darker Grotesque Medium"/>
              <a:sym typeface="Darker Grotesque Medium"/>
            </a:endParaRPr>
          </a:p>
          <a:p>
            <a:pPr marL="0" lvl="0" indent="0" algn="ctr" rtl="0">
              <a:spcBef>
                <a:spcPts val="0"/>
              </a:spcBef>
              <a:spcAft>
                <a:spcPts val="0"/>
              </a:spcAft>
              <a:buNone/>
            </a:pPr>
            <a:r>
              <a:rPr lang="en" sz="1700">
                <a:latin typeface="Darker Grotesque Medium"/>
                <a:ea typeface="Darker Grotesque Medium"/>
                <a:cs typeface="Darker Grotesque Medium"/>
                <a:sym typeface="Darker Grotesque Medium"/>
              </a:rPr>
              <a:t>Incline Village General Improvement District - IVGID - 4,410 accounts</a:t>
            </a:r>
            <a:endParaRPr sz="1700">
              <a:latin typeface="Darker Grotesque Medium"/>
              <a:ea typeface="Darker Grotesque Medium"/>
              <a:cs typeface="Darker Grotesque Medium"/>
              <a:sym typeface="Darker Grotesque Medium"/>
            </a:endParaRPr>
          </a:p>
          <a:p>
            <a:pPr marL="0" lvl="0" indent="0" algn="ctr" rtl="0">
              <a:spcBef>
                <a:spcPts val="0"/>
              </a:spcBef>
              <a:spcAft>
                <a:spcPts val="0"/>
              </a:spcAft>
              <a:buNone/>
            </a:pPr>
            <a:r>
              <a:rPr lang="en" sz="1700">
                <a:latin typeface="Darker Grotesque Medium"/>
                <a:ea typeface="Darker Grotesque Medium"/>
                <a:cs typeface="Darker Grotesque Medium"/>
                <a:sym typeface="Darker Grotesque Medium"/>
              </a:rPr>
              <a:t>Approximately 46,600 accounts</a:t>
            </a:r>
            <a:endParaRPr sz="1700">
              <a:latin typeface="Darker Grotesque Medium"/>
              <a:ea typeface="Darker Grotesque Medium"/>
              <a:cs typeface="Darker Grotesque Medium"/>
              <a:sym typeface="Darker Grotesque Medium"/>
            </a:endParaRPr>
          </a:p>
          <a:p>
            <a:pPr marL="0" lvl="0" indent="0" algn="ctr" rtl="0">
              <a:spcBef>
                <a:spcPts val="0"/>
              </a:spcBef>
              <a:spcAft>
                <a:spcPts val="0"/>
              </a:spcAft>
              <a:buNone/>
            </a:pPr>
            <a:endParaRPr sz="1700">
              <a:latin typeface="Darker Grotesque Medium"/>
              <a:ea typeface="Darker Grotesque Medium"/>
              <a:cs typeface="Darker Grotesque Medium"/>
              <a:sym typeface="Darker Grotesque Medium"/>
            </a:endParaRPr>
          </a:p>
          <a:p>
            <a:pPr marL="0" lvl="0" indent="0" algn="l" rtl="0">
              <a:spcBef>
                <a:spcPts val="0"/>
              </a:spcBef>
              <a:spcAft>
                <a:spcPts val="0"/>
              </a:spcAft>
              <a:buNone/>
            </a:pPr>
            <a:endParaRPr sz="1700">
              <a:latin typeface="Darker Grotesque Medium"/>
              <a:ea typeface="Darker Grotesque Medium"/>
              <a:cs typeface="Darker Grotesque Medium"/>
              <a:sym typeface="Darker Grotesque Medium"/>
            </a:endParaRPr>
          </a:p>
          <a:p>
            <a:pPr marL="0" lvl="0" indent="0" algn="l" rtl="0">
              <a:spcBef>
                <a:spcPts val="0"/>
              </a:spcBef>
              <a:spcAft>
                <a:spcPts val="0"/>
              </a:spcAft>
              <a:buNone/>
            </a:pPr>
            <a:endParaRPr>
              <a:latin typeface="Darker Grotesque Medium"/>
              <a:ea typeface="Darker Grotesque Medium"/>
              <a:cs typeface="Darker Grotesque Medium"/>
              <a:sym typeface="Darker Grotesque Medium"/>
            </a:endParaRPr>
          </a:p>
          <a:p>
            <a:pPr marL="0" lvl="0" indent="0" algn="l" rtl="0">
              <a:spcBef>
                <a:spcPts val="0"/>
              </a:spcBef>
              <a:spcAft>
                <a:spcPts val="0"/>
              </a:spcAft>
              <a:buNone/>
            </a:pPr>
            <a:endParaRPr>
              <a:latin typeface="Darker Grotesque Medium"/>
              <a:ea typeface="Darker Grotesque Medium"/>
              <a:cs typeface="Darker Grotesque Medium"/>
              <a:sym typeface="Darker Grotesque Medium"/>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14"/>
          <p:cNvSpPr txBox="1">
            <a:spLocks noGrp="1"/>
          </p:cNvSpPr>
          <p:nvPr>
            <p:ph type="title"/>
          </p:nvPr>
        </p:nvSpPr>
        <p:spPr>
          <a:xfrm>
            <a:off x="720000" y="352701"/>
            <a:ext cx="7704000" cy="572700"/>
          </a:xfrm>
          <a:prstGeom prst="rect">
            <a:avLst/>
          </a:prstGeom>
          <a:solidFill>
            <a:schemeClr val="lt2"/>
          </a:solid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chemeClr val="accent6"/>
                </a:solidFill>
              </a:rPr>
              <a:t>Year One Budget</a:t>
            </a:r>
            <a:endParaRPr>
              <a:solidFill>
                <a:schemeClr val="accent6"/>
              </a:solidFill>
            </a:endParaRPr>
          </a:p>
        </p:txBody>
      </p:sp>
      <p:sp>
        <p:nvSpPr>
          <p:cNvPr id="514" name="Google Shape;514;p14"/>
          <p:cNvSpPr txBox="1"/>
          <p:nvPr/>
        </p:nvSpPr>
        <p:spPr>
          <a:xfrm>
            <a:off x="1260150" y="968560"/>
            <a:ext cx="2292300" cy="773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Darker Grotesque Medium"/>
              <a:ea typeface="Darker Grotesque Medium"/>
              <a:cs typeface="Darker Grotesque Medium"/>
              <a:sym typeface="Darker Grotesque Medium"/>
            </a:endParaRPr>
          </a:p>
        </p:txBody>
      </p:sp>
      <p:sp>
        <p:nvSpPr>
          <p:cNvPr id="515" name="Google Shape;515;p14"/>
          <p:cNvSpPr txBox="1"/>
          <p:nvPr/>
        </p:nvSpPr>
        <p:spPr>
          <a:xfrm>
            <a:off x="1260150" y="2380510"/>
            <a:ext cx="2292300" cy="773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Darker Grotesque Medium"/>
              <a:ea typeface="Darker Grotesque Medium"/>
              <a:cs typeface="Darker Grotesque Medium"/>
              <a:sym typeface="Darker Grotesque Medium"/>
            </a:endParaRPr>
          </a:p>
        </p:txBody>
      </p:sp>
      <p:sp>
        <p:nvSpPr>
          <p:cNvPr id="516" name="Google Shape;516;p14"/>
          <p:cNvSpPr txBox="1"/>
          <p:nvPr/>
        </p:nvSpPr>
        <p:spPr>
          <a:xfrm>
            <a:off x="1260150" y="3337960"/>
            <a:ext cx="2292300" cy="773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Darker Grotesque Medium"/>
              <a:ea typeface="Darker Grotesque Medium"/>
              <a:cs typeface="Darker Grotesque Medium"/>
              <a:sym typeface="Darker Grotesque Medium"/>
            </a:endParaRPr>
          </a:p>
        </p:txBody>
      </p:sp>
      <p:graphicFrame>
        <p:nvGraphicFramePr>
          <p:cNvPr id="517" name="Google Shape;517;p14"/>
          <p:cNvGraphicFramePr/>
          <p:nvPr/>
        </p:nvGraphicFramePr>
        <p:xfrm>
          <a:off x="952500" y="1143525"/>
          <a:ext cx="3000000" cy="3000000"/>
        </p:xfrm>
        <a:graphic>
          <a:graphicData uri="http://schemas.openxmlformats.org/drawingml/2006/table">
            <a:tbl>
              <a:tblPr>
                <a:noFill/>
                <a:tableStyleId>{92CBAA71-F27E-417C-A3F3-ED164F5C54C0}</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327725">
                <a:tc>
                  <a:txBody>
                    <a:bodyPr/>
                    <a:lstStyle/>
                    <a:p>
                      <a:pPr marL="0" lvl="0" indent="0" algn="l" rtl="0">
                        <a:spcBef>
                          <a:spcPts val="0"/>
                        </a:spcBef>
                        <a:spcAft>
                          <a:spcPts val="0"/>
                        </a:spcAft>
                        <a:buNone/>
                      </a:pPr>
                      <a:r>
                        <a:rPr lang="en" sz="1300">
                          <a:latin typeface="Century Gothic"/>
                          <a:ea typeface="Century Gothic"/>
                          <a:cs typeface="Century Gothic"/>
                          <a:sym typeface="Century Gothic"/>
                        </a:rPr>
                        <a:t>Initial Printing</a:t>
                      </a:r>
                      <a:r>
                        <a:rPr lang="en" sz="1300" baseline="30000">
                          <a:latin typeface="Century Gothic"/>
                          <a:ea typeface="Century Gothic"/>
                          <a:cs typeface="Century Gothic"/>
                          <a:sym typeface="Century Gothic"/>
                        </a:rPr>
                        <a:t>1</a:t>
                      </a:r>
                      <a:endParaRPr sz="1300" baseline="30000">
                        <a:latin typeface="Century Gothic"/>
                        <a:ea typeface="Century Gothic"/>
                        <a:cs typeface="Century Gothic"/>
                        <a:sym typeface="Century Gothic"/>
                      </a:endParaRPr>
                    </a:p>
                  </a:txBody>
                  <a:tcPr marL="91425" marR="91425" marT="91425" marB="91425">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accent6"/>
                    </a:solidFill>
                  </a:tcPr>
                </a:tc>
                <a:tc>
                  <a:txBody>
                    <a:bodyPr/>
                    <a:lstStyle/>
                    <a:p>
                      <a:pPr marL="0" lvl="0" indent="0" algn="l" rtl="0">
                        <a:spcBef>
                          <a:spcPts val="0"/>
                        </a:spcBef>
                        <a:spcAft>
                          <a:spcPts val="0"/>
                        </a:spcAft>
                        <a:buNone/>
                      </a:pPr>
                      <a:r>
                        <a:rPr lang="en" sz="1300">
                          <a:latin typeface="Century Gothic"/>
                          <a:ea typeface="Century Gothic"/>
                          <a:cs typeface="Century Gothic"/>
                          <a:sym typeface="Century Gothic"/>
                        </a:rPr>
                        <a:t>                                        11,650</a:t>
                      </a:r>
                      <a:endParaRPr sz="1300">
                        <a:latin typeface="Century Gothic"/>
                        <a:ea typeface="Century Gothic"/>
                        <a:cs typeface="Century Gothic"/>
                        <a:sym typeface="Century Gothic"/>
                      </a:endParaRPr>
                    </a:p>
                  </a:txBody>
                  <a:tcPr marL="91425" marR="91425" marT="91425" marB="91425">
                    <a:lnL w="9525" cap="flat" cmpd="sng">
                      <a:solidFill>
                        <a:srgbClr val="FFFFFF"/>
                      </a:solidFill>
                      <a:prstDash val="solid"/>
                      <a:round/>
                      <a:headEnd type="none" w="sm" len="sm"/>
                      <a:tailEnd type="none" w="sm" len="sm"/>
                    </a:lnL>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accent6"/>
                    </a:solidFill>
                  </a:tcPr>
                </a:tc>
                <a:extLst>
                  <a:ext uri="{0D108BD9-81ED-4DB2-BD59-A6C34878D82A}">
                    <a16:rowId xmlns:a16="http://schemas.microsoft.com/office/drawing/2014/main" val="10000"/>
                  </a:ext>
                </a:extLst>
              </a:tr>
              <a:tr h="327725">
                <a:tc>
                  <a:txBody>
                    <a:bodyPr/>
                    <a:lstStyle/>
                    <a:p>
                      <a:pPr marL="0" lvl="0" indent="0" algn="l" rtl="0">
                        <a:spcBef>
                          <a:spcPts val="0"/>
                        </a:spcBef>
                        <a:spcAft>
                          <a:spcPts val="0"/>
                        </a:spcAft>
                        <a:buNone/>
                      </a:pPr>
                      <a:r>
                        <a:rPr lang="en" sz="1300">
                          <a:latin typeface="Century Gothic"/>
                          <a:ea typeface="Century Gothic"/>
                          <a:cs typeface="Century Gothic"/>
                          <a:sym typeface="Century Gothic"/>
                        </a:rPr>
                        <a:t>Annual Printing</a:t>
                      </a:r>
                      <a:r>
                        <a:rPr lang="en" sz="1300" baseline="30000">
                          <a:latin typeface="Century Gothic"/>
                          <a:ea typeface="Century Gothic"/>
                          <a:cs typeface="Century Gothic"/>
                          <a:sym typeface="Century Gothic"/>
                        </a:rPr>
                        <a:t>2</a:t>
                      </a:r>
                      <a:endParaRPr sz="1300" baseline="30000">
                        <a:latin typeface="Century Gothic"/>
                        <a:ea typeface="Century Gothic"/>
                        <a:cs typeface="Century Gothic"/>
                        <a:sym typeface="Century Gothic"/>
                      </a:endParaRPr>
                    </a:p>
                  </a:txBody>
                  <a:tcPr marL="91425" marR="91425" marT="91425" marB="91425">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accent6"/>
                    </a:solidFill>
                  </a:tcPr>
                </a:tc>
                <a:tc>
                  <a:txBody>
                    <a:bodyPr/>
                    <a:lstStyle/>
                    <a:p>
                      <a:pPr marL="0" lvl="0" indent="0" algn="l" rtl="0">
                        <a:spcBef>
                          <a:spcPts val="0"/>
                        </a:spcBef>
                        <a:spcAft>
                          <a:spcPts val="0"/>
                        </a:spcAft>
                        <a:buNone/>
                      </a:pPr>
                      <a:r>
                        <a:rPr lang="en" sz="1300">
                          <a:latin typeface="Century Gothic"/>
                          <a:ea typeface="Century Gothic"/>
                          <a:cs typeface="Century Gothic"/>
                          <a:sym typeface="Century Gothic"/>
                        </a:rPr>
                        <a:t>                                          1,000</a:t>
                      </a:r>
                      <a:endParaRPr sz="1300">
                        <a:latin typeface="Century Gothic"/>
                        <a:ea typeface="Century Gothic"/>
                        <a:cs typeface="Century Gothic"/>
                        <a:sym typeface="Century Gothic"/>
                      </a:endParaRPr>
                    </a:p>
                  </a:txBody>
                  <a:tcPr marL="91425" marR="91425" marT="91425" marB="91425">
                    <a:lnL w="9525" cap="flat" cmpd="sng">
                      <a:solidFill>
                        <a:srgbClr val="FFFFFF"/>
                      </a:solidFill>
                      <a:prstDash val="solid"/>
                      <a:round/>
                      <a:headEnd type="none" w="sm" len="sm"/>
                      <a:tailEnd type="none" w="sm" len="sm"/>
                    </a:lnL>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accent6"/>
                    </a:solidFill>
                  </a:tcPr>
                </a:tc>
                <a:extLst>
                  <a:ext uri="{0D108BD9-81ED-4DB2-BD59-A6C34878D82A}">
                    <a16:rowId xmlns:a16="http://schemas.microsoft.com/office/drawing/2014/main" val="10001"/>
                  </a:ext>
                </a:extLst>
              </a:tr>
              <a:tr h="327725">
                <a:tc>
                  <a:txBody>
                    <a:bodyPr/>
                    <a:lstStyle/>
                    <a:p>
                      <a:pPr marL="0" lvl="0" indent="0" algn="l" rtl="0">
                        <a:spcBef>
                          <a:spcPts val="0"/>
                        </a:spcBef>
                        <a:spcAft>
                          <a:spcPts val="0"/>
                        </a:spcAft>
                        <a:buNone/>
                      </a:pPr>
                      <a:r>
                        <a:rPr lang="en" sz="1300">
                          <a:latin typeface="Century Gothic"/>
                          <a:ea typeface="Century Gothic"/>
                          <a:cs typeface="Century Gothic"/>
                          <a:sym typeface="Century Gothic"/>
                        </a:rPr>
                        <a:t>Postage</a:t>
                      </a:r>
                      <a:r>
                        <a:rPr lang="en" sz="1300" baseline="30000">
                          <a:latin typeface="Century Gothic"/>
                          <a:ea typeface="Century Gothic"/>
                          <a:cs typeface="Century Gothic"/>
                          <a:sym typeface="Century Gothic"/>
                        </a:rPr>
                        <a:t>3</a:t>
                      </a:r>
                      <a:endParaRPr sz="1300" baseline="30000">
                        <a:latin typeface="Century Gothic"/>
                        <a:ea typeface="Century Gothic"/>
                        <a:cs typeface="Century Gothic"/>
                        <a:sym typeface="Century Gothic"/>
                      </a:endParaRPr>
                    </a:p>
                  </a:txBody>
                  <a:tcPr marL="91425" marR="91425" marT="91425" marB="91425">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accent6"/>
                    </a:solidFill>
                  </a:tcPr>
                </a:tc>
                <a:tc>
                  <a:txBody>
                    <a:bodyPr/>
                    <a:lstStyle/>
                    <a:p>
                      <a:pPr marL="0" lvl="0" indent="0" algn="l" rtl="0">
                        <a:spcBef>
                          <a:spcPts val="0"/>
                        </a:spcBef>
                        <a:spcAft>
                          <a:spcPts val="0"/>
                        </a:spcAft>
                        <a:buNone/>
                      </a:pPr>
                      <a:r>
                        <a:rPr lang="en" sz="1300">
                          <a:latin typeface="Century Gothic"/>
                          <a:ea typeface="Century Gothic"/>
                          <a:cs typeface="Century Gothic"/>
                          <a:sym typeface="Century Gothic"/>
                        </a:rPr>
                        <a:t>                                             550</a:t>
                      </a:r>
                      <a:endParaRPr sz="1300">
                        <a:latin typeface="Century Gothic"/>
                        <a:ea typeface="Century Gothic"/>
                        <a:cs typeface="Century Gothic"/>
                        <a:sym typeface="Century Gothic"/>
                      </a:endParaRPr>
                    </a:p>
                  </a:txBody>
                  <a:tcPr marL="91425" marR="91425" marT="91425" marB="91425">
                    <a:lnL w="9525" cap="flat" cmpd="sng">
                      <a:solidFill>
                        <a:srgbClr val="FFFFFF"/>
                      </a:solidFill>
                      <a:prstDash val="solid"/>
                      <a:round/>
                      <a:headEnd type="none" w="sm" len="sm"/>
                      <a:tailEnd type="none" w="sm" len="sm"/>
                    </a:lnL>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accent6"/>
                    </a:solidFill>
                  </a:tcPr>
                </a:tc>
                <a:extLst>
                  <a:ext uri="{0D108BD9-81ED-4DB2-BD59-A6C34878D82A}">
                    <a16:rowId xmlns:a16="http://schemas.microsoft.com/office/drawing/2014/main" val="10002"/>
                  </a:ext>
                </a:extLst>
              </a:tr>
              <a:tr h="327725">
                <a:tc>
                  <a:txBody>
                    <a:bodyPr/>
                    <a:lstStyle/>
                    <a:p>
                      <a:pPr marL="0" lvl="0" indent="0" algn="l" rtl="0">
                        <a:spcBef>
                          <a:spcPts val="0"/>
                        </a:spcBef>
                        <a:spcAft>
                          <a:spcPts val="0"/>
                        </a:spcAft>
                        <a:buNone/>
                      </a:pPr>
                      <a:r>
                        <a:rPr lang="en" sz="1300">
                          <a:latin typeface="Century Gothic"/>
                          <a:ea typeface="Century Gothic"/>
                          <a:cs typeface="Century Gothic"/>
                          <a:sym typeface="Century Gothic"/>
                        </a:rPr>
                        <a:t>Staff Time</a:t>
                      </a:r>
                      <a:r>
                        <a:rPr lang="en" sz="1300" baseline="30000">
                          <a:latin typeface="Century Gothic"/>
                          <a:ea typeface="Century Gothic"/>
                          <a:cs typeface="Century Gothic"/>
                          <a:sym typeface="Century Gothic"/>
                        </a:rPr>
                        <a:t>4</a:t>
                      </a:r>
                      <a:endParaRPr sz="1300" baseline="30000">
                        <a:latin typeface="Century Gothic"/>
                        <a:ea typeface="Century Gothic"/>
                        <a:cs typeface="Century Gothic"/>
                        <a:sym typeface="Century Gothic"/>
                      </a:endParaRPr>
                    </a:p>
                  </a:txBody>
                  <a:tcPr marL="91425" marR="91425" marT="91425" marB="91425">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6"/>
                    </a:solidFill>
                  </a:tcPr>
                </a:tc>
                <a:tc>
                  <a:txBody>
                    <a:bodyPr/>
                    <a:lstStyle/>
                    <a:p>
                      <a:pPr marL="0" lvl="0" indent="0" algn="l" rtl="0">
                        <a:spcBef>
                          <a:spcPts val="0"/>
                        </a:spcBef>
                        <a:spcAft>
                          <a:spcPts val="0"/>
                        </a:spcAft>
                        <a:buNone/>
                      </a:pPr>
                      <a:r>
                        <a:rPr lang="en" sz="1300">
                          <a:latin typeface="Century Gothic"/>
                          <a:ea typeface="Century Gothic"/>
                          <a:cs typeface="Century Gothic"/>
                          <a:sym typeface="Century Gothic"/>
                        </a:rPr>
                        <a:t>                                          1,800</a:t>
                      </a:r>
                      <a:endParaRPr sz="1300">
                        <a:latin typeface="Century Gothic"/>
                        <a:ea typeface="Century Gothic"/>
                        <a:cs typeface="Century Gothic"/>
                        <a:sym typeface="Century Gothic"/>
                      </a:endParaRPr>
                    </a:p>
                  </a:txBody>
                  <a:tcPr marL="91425" marR="91425" marT="91425" marB="91425">
                    <a:lnL w="9525" cap="flat" cmpd="sng">
                      <a:solidFill>
                        <a:srgbClr val="FFFFFF"/>
                      </a:solidFill>
                      <a:prstDash val="solid"/>
                      <a:round/>
                      <a:headEnd type="none" w="sm" len="sm"/>
                      <a:tailEnd type="none" w="sm" len="sm"/>
                    </a:lnL>
                    <a:lnT w="9525" cap="flat" cmpd="sng">
                      <a:solidFill>
                        <a:srgbClr val="FFFFFF"/>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6"/>
                    </a:solidFill>
                  </a:tcPr>
                </a:tc>
                <a:extLst>
                  <a:ext uri="{0D108BD9-81ED-4DB2-BD59-A6C34878D82A}">
                    <a16:rowId xmlns:a16="http://schemas.microsoft.com/office/drawing/2014/main" val="10003"/>
                  </a:ext>
                </a:extLst>
              </a:tr>
              <a:tr h="327725">
                <a:tc>
                  <a:txBody>
                    <a:bodyPr/>
                    <a:lstStyle/>
                    <a:p>
                      <a:pPr marL="0" lvl="0" indent="0" algn="l" rtl="0">
                        <a:spcBef>
                          <a:spcPts val="0"/>
                        </a:spcBef>
                        <a:spcAft>
                          <a:spcPts val="0"/>
                        </a:spcAft>
                        <a:buNone/>
                      </a:pPr>
                      <a:r>
                        <a:rPr lang="en" sz="1300" b="1">
                          <a:latin typeface="Century Gothic"/>
                          <a:ea typeface="Century Gothic"/>
                          <a:cs typeface="Century Gothic"/>
                          <a:sym typeface="Century Gothic"/>
                        </a:rPr>
                        <a:t>Total </a:t>
                      </a:r>
                      <a:endParaRPr sz="1300" b="1">
                        <a:latin typeface="Century Gothic"/>
                        <a:ea typeface="Century Gothic"/>
                        <a:cs typeface="Century Gothic"/>
                        <a:sym typeface="Century Gothic"/>
                      </a:endParaRPr>
                    </a:p>
                  </a:txBody>
                  <a:tcPr marL="91425" marR="91425" marT="91425" marB="91425">
                    <a:lnR w="9525" cap="flat" cmpd="sng">
                      <a:solidFill>
                        <a:srgbClr val="FFFFFF"/>
                      </a:solidFill>
                      <a:prstDash val="solid"/>
                      <a:round/>
                      <a:headEnd type="none" w="sm" len="sm"/>
                      <a:tailEnd type="none" w="sm" len="sm"/>
                    </a:lnR>
                    <a:lnT w="9525" cap="flat" cmpd="sng">
                      <a:solidFill>
                        <a:srgbClr val="000000"/>
                      </a:solidFill>
                      <a:prstDash val="solid"/>
                      <a:round/>
                      <a:headEnd type="none" w="sm" len="sm"/>
                      <a:tailEnd type="none" w="sm" len="sm"/>
                    </a:lnT>
                    <a:solidFill>
                      <a:schemeClr val="accent6"/>
                    </a:solidFill>
                  </a:tcPr>
                </a:tc>
                <a:tc>
                  <a:txBody>
                    <a:bodyPr/>
                    <a:lstStyle/>
                    <a:p>
                      <a:pPr marL="0" lvl="0" indent="0" algn="l" rtl="0">
                        <a:spcBef>
                          <a:spcPts val="0"/>
                        </a:spcBef>
                        <a:spcAft>
                          <a:spcPts val="0"/>
                        </a:spcAft>
                        <a:buNone/>
                      </a:pPr>
                      <a:r>
                        <a:rPr lang="en" sz="1300" b="1">
                          <a:latin typeface="Century Gothic"/>
                          <a:ea typeface="Century Gothic"/>
                          <a:cs typeface="Century Gothic"/>
                          <a:sym typeface="Century Gothic"/>
                        </a:rPr>
                        <a:t> $                              	15,000</a:t>
                      </a:r>
                      <a:endParaRPr sz="1300" b="1">
                        <a:latin typeface="Century Gothic"/>
                        <a:ea typeface="Century Gothic"/>
                        <a:cs typeface="Century Gothic"/>
                        <a:sym typeface="Century Gothic"/>
                      </a:endParaRPr>
                    </a:p>
                  </a:txBody>
                  <a:tcPr marL="91425" marR="91425" marT="91425" marB="91425">
                    <a:lnL w="9525" cap="flat" cmpd="sng">
                      <a:solidFill>
                        <a:srgbClr val="FFFFFF"/>
                      </a:solidFill>
                      <a:prstDash val="solid"/>
                      <a:round/>
                      <a:headEnd type="none" w="sm" len="sm"/>
                      <a:tailEnd type="none" w="sm" len="sm"/>
                    </a:lnL>
                    <a:lnT w="9525" cap="flat" cmpd="sng">
                      <a:solidFill>
                        <a:srgbClr val="000000"/>
                      </a:solidFill>
                      <a:prstDash val="solid"/>
                      <a:round/>
                      <a:headEnd type="none" w="sm" len="sm"/>
                      <a:tailEnd type="none" w="sm" len="sm"/>
                    </a:lnT>
                    <a:solidFill>
                      <a:schemeClr val="accent6"/>
                    </a:solidFill>
                  </a:tcPr>
                </a:tc>
                <a:extLst>
                  <a:ext uri="{0D108BD9-81ED-4DB2-BD59-A6C34878D82A}">
                    <a16:rowId xmlns:a16="http://schemas.microsoft.com/office/drawing/2014/main" val="10004"/>
                  </a:ext>
                </a:extLst>
              </a:tr>
            </a:tbl>
          </a:graphicData>
        </a:graphic>
      </p:graphicFrame>
      <p:sp>
        <p:nvSpPr>
          <p:cNvPr id="518" name="Google Shape;518;p14"/>
          <p:cNvSpPr txBox="1"/>
          <p:nvPr/>
        </p:nvSpPr>
        <p:spPr>
          <a:xfrm>
            <a:off x="858475" y="3114100"/>
            <a:ext cx="7526700" cy="1077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Darker Grotesque Medium"/>
                <a:ea typeface="Darker Grotesque Medium"/>
                <a:cs typeface="Darker Grotesque Medium"/>
                <a:sym typeface="Darker Grotesque Medium"/>
              </a:rPr>
              <a:t>1.</a:t>
            </a:r>
            <a:r>
              <a:rPr lang="en" sz="1200">
                <a:latin typeface="Darker Grotesque Medium"/>
                <a:ea typeface="Darker Grotesque Medium"/>
                <a:cs typeface="Darker Grotesque Medium"/>
                <a:sym typeface="Darker Grotesque Medium"/>
              </a:rPr>
              <a:t> Initial mailing to all NTPUD, SVPSD, TCPUD, ACSWD, TSD, STPUD and IVGID customers - approximately 46,400 at $0.25 each</a:t>
            </a:r>
            <a:endParaRPr sz="1200">
              <a:latin typeface="Darker Grotesque Medium"/>
              <a:ea typeface="Darker Grotesque Medium"/>
              <a:cs typeface="Darker Grotesque Medium"/>
              <a:sym typeface="Darker Grotesque Medium"/>
            </a:endParaRPr>
          </a:p>
          <a:p>
            <a:pPr marL="0" lvl="0" indent="0" algn="l" rtl="0">
              <a:spcBef>
                <a:spcPts val="0"/>
              </a:spcBef>
              <a:spcAft>
                <a:spcPts val="0"/>
              </a:spcAft>
              <a:buNone/>
            </a:pPr>
            <a:r>
              <a:rPr lang="en" sz="1200">
                <a:latin typeface="Darker Grotesque Medium"/>
                <a:ea typeface="Darker Grotesque Medium"/>
                <a:cs typeface="Darker Grotesque Medium"/>
                <a:sym typeface="Darker Grotesque Medium"/>
              </a:rPr>
              <a:t>2. New account/owner mailing, approximately 4,000 based on 24 month home sales data - May 1 - April 30</a:t>
            </a:r>
            <a:endParaRPr sz="1200">
              <a:latin typeface="Darker Grotesque Medium"/>
              <a:ea typeface="Darker Grotesque Medium"/>
              <a:cs typeface="Darker Grotesque Medium"/>
              <a:sym typeface="Darker Grotesque Medium"/>
            </a:endParaRPr>
          </a:p>
          <a:p>
            <a:pPr marL="0" lvl="0" indent="0" algn="l" rtl="0">
              <a:spcBef>
                <a:spcPts val="0"/>
              </a:spcBef>
              <a:spcAft>
                <a:spcPts val="0"/>
              </a:spcAft>
              <a:buNone/>
            </a:pPr>
            <a:r>
              <a:rPr lang="en" sz="1200">
                <a:latin typeface="Darker Grotesque Medium"/>
                <a:ea typeface="Darker Grotesque Medium"/>
                <a:cs typeface="Darker Grotesque Medium"/>
                <a:sym typeface="Darker Grotesque Medium"/>
              </a:rPr>
              <a:t>3. Most postage expense would be included in existing mail/email costs for customer bills - projection for overage</a:t>
            </a:r>
            <a:endParaRPr sz="1200">
              <a:latin typeface="Darker Grotesque Medium"/>
              <a:ea typeface="Darker Grotesque Medium"/>
              <a:cs typeface="Darker Grotesque Medium"/>
              <a:sym typeface="Darker Grotesque Medium"/>
            </a:endParaRPr>
          </a:p>
          <a:p>
            <a:pPr marL="0" lvl="0" indent="0" algn="l" rtl="0">
              <a:spcBef>
                <a:spcPts val="0"/>
              </a:spcBef>
              <a:spcAft>
                <a:spcPts val="0"/>
              </a:spcAft>
              <a:buNone/>
            </a:pPr>
            <a:r>
              <a:rPr lang="en" sz="1200">
                <a:latin typeface="Darker Grotesque Medium"/>
                <a:ea typeface="Darker Grotesque Medium"/>
                <a:cs typeface="Darker Grotesque Medium"/>
                <a:sym typeface="Darker Grotesque Medium"/>
              </a:rPr>
              <a:t>4. 3 hours per month to coordinate with partner utility districts, make updates and provide support</a:t>
            </a:r>
            <a:endParaRPr sz="1200">
              <a:latin typeface="Darker Grotesque Medium"/>
              <a:ea typeface="Darker Grotesque Medium"/>
              <a:cs typeface="Darker Grotesque Medium"/>
              <a:sym typeface="Darker Grotesque Medium"/>
            </a:endParaRPr>
          </a:p>
          <a:p>
            <a:pPr marL="0" lvl="0" indent="0" algn="l" rtl="0">
              <a:spcBef>
                <a:spcPts val="0"/>
              </a:spcBef>
              <a:spcAft>
                <a:spcPts val="0"/>
              </a:spcAft>
              <a:buNone/>
            </a:pPr>
            <a:endParaRPr sz="800">
              <a:latin typeface="Darker Grotesque Medium"/>
              <a:ea typeface="Darker Grotesque Medium"/>
              <a:cs typeface="Darker Grotesque Medium"/>
              <a:sym typeface="Darker Grotesque Medium"/>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15"/>
          <p:cNvSpPr txBox="1">
            <a:spLocks noGrp="1"/>
          </p:cNvSpPr>
          <p:nvPr>
            <p:ph type="title"/>
          </p:nvPr>
        </p:nvSpPr>
        <p:spPr>
          <a:xfrm>
            <a:off x="123975" y="130300"/>
            <a:ext cx="6106800" cy="1184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5000"/>
              <a:t>Potential Funding Sources</a:t>
            </a:r>
            <a:endParaRPr sz="5000"/>
          </a:p>
        </p:txBody>
      </p:sp>
      <p:sp>
        <p:nvSpPr>
          <p:cNvPr id="524" name="Google Shape;524;p15"/>
          <p:cNvSpPr txBox="1"/>
          <p:nvPr/>
        </p:nvSpPr>
        <p:spPr>
          <a:xfrm>
            <a:off x="272625" y="1118825"/>
            <a:ext cx="5809500" cy="224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a:latin typeface="Darker Grotesque Medium"/>
                <a:ea typeface="Darker Grotesque Medium"/>
                <a:cs typeface="Darker Grotesque Medium"/>
                <a:sym typeface="Darker Grotesque Medium"/>
              </a:rPr>
              <a:t>Community Donations</a:t>
            </a:r>
            <a:endParaRPr sz="2500">
              <a:latin typeface="Darker Grotesque Medium"/>
              <a:ea typeface="Darker Grotesque Medium"/>
              <a:cs typeface="Darker Grotesque Medium"/>
              <a:sym typeface="Darker Grotesque Medium"/>
            </a:endParaRPr>
          </a:p>
          <a:p>
            <a:pPr marL="0" lvl="0" indent="0" algn="ctr" rtl="0">
              <a:spcBef>
                <a:spcPts val="0"/>
              </a:spcBef>
              <a:spcAft>
                <a:spcPts val="0"/>
              </a:spcAft>
              <a:buNone/>
            </a:pPr>
            <a:r>
              <a:rPr lang="en" sz="1700">
                <a:latin typeface="Darker Grotesque Medium"/>
                <a:ea typeface="Darker Grotesque Medium"/>
                <a:cs typeface="Darker Grotesque Medium"/>
                <a:sym typeface="Darker Grotesque Medium"/>
              </a:rPr>
              <a:t>Local area grants from </a:t>
            </a:r>
            <a:endParaRPr sz="1700">
              <a:latin typeface="Darker Grotesque Medium"/>
              <a:ea typeface="Darker Grotesque Medium"/>
              <a:cs typeface="Darker Grotesque Medium"/>
              <a:sym typeface="Darker Grotesque Medium"/>
            </a:endParaRPr>
          </a:p>
          <a:p>
            <a:pPr marL="0" lvl="0" indent="0" algn="ctr" rtl="0">
              <a:spcBef>
                <a:spcPts val="0"/>
              </a:spcBef>
              <a:spcAft>
                <a:spcPts val="0"/>
              </a:spcAft>
              <a:buNone/>
            </a:pPr>
            <a:r>
              <a:rPr lang="en" sz="2300">
                <a:latin typeface="Darker Grotesque Medium"/>
                <a:ea typeface="Darker Grotesque Medium"/>
                <a:cs typeface="Darker Grotesque Medium"/>
                <a:sym typeface="Darker Grotesque Medium"/>
              </a:rPr>
              <a:t>Take Care Tahoe via Tahoe Fund </a:t>
            </a:r>
            <a:endParaRPr sz="2300">
              <a:latin typeface="Darker Grotesque Medium"/>
              <a:ea typeface="Darker Grotesque Medium"/>
              <a:cs typeface="Darker Grotesque Medium"/>
              <a:sym typeface="Darker Grotesque Medium"/>
            </a:endParaRPr>
          </a:p>
          <a:p>
            <a:pPr marL="0" lvl="0" indent="0" algn="ctr" rtl="0">
              <a:spcBef>
                <a:spcPts val="0"/>
              </a:spcBef>
              <a:spcAft>
                <a:spcPts val="0"/>
              </a:spcAft>
              <a:buNone/>
            </a:pPr>
            <a:r>
              <a:rPr lang="en" sz="2300">
                <a:latin typeface="Darker Grotesque Medium"/>
                <a:ea typeface="Darker Grotesque Medium"/>
                <a:cs typeface="Darker Grotesque Medium"/>
                <a:sym typeface="Darker Grotesque Medium"/>
              </a:rPr>
              <a:t>Tahoe Truckee Community Foundation</a:t>
            </a:r>
            <a:endParaRPr sz="2300">
              <a:latin typeface="Darker Grotesque Medium"/>
              <a:ea typeface="Darker Grotesque Medium"/>
              <a:cs typeface="Darker Grotesque Medium"/>
              <a:sym typeface="Darker Grotesque Medium"/>
            </a:endParaRPr>
          </a:p>
          <a:p>
            <a:pPr marL="0" lvl="0" indent="0" algn="ctr" rtl="0">
              <a:spcBef>
                <a:spcPts val="0"/>
              </a:spcBef>
              <a:spcAft>
                <a:spcPts val="0"/>
              </a:spcAft>
              <a:buNone/>
            </a:pPr>
            <a:r>
              <a:rPr lang="en" sz="2300">
                <a:latin typeface="Darker Grotesque Medium"/>
                <a:ea typeface="Darker Grotesque Medium"/>
                <a:cs typeface="Darker Grotesque Medium"/>
                <a:sym typeface="Darker Grotesque Medium"/>
              </a:rPr>
              <a:t>Tahoe Mountain Resort Foundation</a:t>
            </a:r>
            <a:endParaRPr sz="2300">
              <a:latin typeface="Darker Grotesque Medium"/>
              <a:ea typeface="Darker Grotesque Medium"/>
              <a:cs typeface="Darker Grotesque Medium"/>
              <a:sym typeface="Darker Grotesque Medium"/>
            </a:endParaRPr>
          </a:p>
          <a:p>
            <a:pPr marL="0" lvl="0" indent="0" algn="ctr" rtl="0">
              <a:spcBef>
                <a:spcPts val="0"/>
              </a:spcBef>
              <a:spcAft>
                <a:spcPts val="0"/>
              </a:spcAft>
              <a:buNone/>
            </a:pPr>
            <a:r>
              <a:rPr lang="en" sz="2300">
                <a:latin typeface="Darker Grotesque Medium"/>
                <a:ea typeface="Darker Grotesque Medium"/>
                <a:cs typeface="Darker Grotesque Medium"/>
                <a:sym typeface="Darker Grotesque Medium"/>
              </a:rPr>
              <a:t>Tahoe Prosperity Center</a:t>
            </a:r>
            <a:endParaRPr sz="2300">
              <a:latin typeface="Darker Grotesque Medium"/>
              <a:ea typeface="Darker Grotesque Medium"/>
              <a:cs typeface="Darker Grotesque Medium"/>
              <a:sym typeface="Darker Grotesque Medium"/>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g1290496de71_1_0"/>
          <p:cNvSpPr txBox="1"/>
          <p:nvPr/>
        </p:nvSpPr>
        <p:spPr>
          <a:xfrm>
            <a:off x="1954800" y="136325"/>
            <a:ext cx="5234400" cy="1062000"/>
          </a:xfrm>
          <a:prstGeom prst="rect">
            <a:avLst/>
          </a:prstGeom>
          <a:noFill/>
          <a:ln w="9525" cap="flat" cmpd="sng">
            <a:solidFill>
              <a:schemeClr val="accent4"/>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5700">
                <a:solidFill>
                  <a:schemeClr val="lt2"/>
                </a:solidFill>
                <a:latin typeface="Bebas Neue"/>
                <a:ea typeface="Bebas Neue"/>
                <a:cs typeface="Bebas Neue"/>
                <a:sym typeface="Bebas Neue"/>
              </a:rPr>
              <a:t>WHAT’S NEXT?</a:t>
            </a:r>
            <a:endParaRPr sz="5700">
              <a:solidFill>
                <a:schemeClr val="lt2"/>
              </a:solidFill>
              <a:latin typeface="Bebas Neue"/>
              <a:ea typeface="Bebas Neue"/>
              <a:cs typeface="Bebas Neue"/>
              <a:sym typeface="Bebas Neue"/>
            </a:endParaRPr>
          </a:p>
        </p:txBody>
      </p:sp>
      <p:sp>
        <p:nvSpPr>
          <p:cNvPr id="530" name="Google Shape;530;g1290496de71_1_0"/>
          <p:cNvSpPr txBox="1"/>
          <p:nvPr/>
        </p:nvSpPr>
        <p:spPr>
          <a:xfrm>
            <a:off x="388950" y="1257675"/>
            <a:ext cx="8366100" cy="2401200"/>
          </a:xfrm>
          <a:prstGeom prst="rect">
            <a:avLst/>
          </a:prstGeom>
          <a:solidFill>
            <a:schemeClr val="accent4"/>
          </a:solidFill>
          <a:ln w="19050" cap="flat" cmpd="sng">
            <a:solidFill>
              <a:schemeClr val="accent4"/>
            </a:solidFill>
            <a:prstDash val="solid"/>
            <a:round/>
            <a:headEnd type="none" w="sm" len="sm"/>
            <a:tailEnd type="none" w="sm" len="sm"/>
          </a:ln>
        </p:spPr>
        <p:txBody>
          <a:bodyPr spcFirstLastPara="1" wrap="square" lIns="91425" tIns="91425" rIns="91425" bIns="91425" anchor="t" anchorCtr="0">
            <a:spAutoFit/>
          </a:bodyPr>
          <a:lstStyle/>
          <a:p>
            <a:pPr marL="457200" lvl="0" indent="-342900" algn="l" rtl="0">
              <a:lnSpc>
                <a:spcPct val="100000"/>
              </a:lnSpc>
              <a:spcBef>
                <a:spcPts val="0"/>
              </a:spcBef>
              <a:spcAft>
                <a:spcPts val="0"/>
              </a:spcAft>
              <a:buClr>
                <a:schemeClr val="accent1"/>
              </a:buClr>
              <a:buSzPts val="1800"/>
              <a:buFont typeface="Darker Grotesque"/>
              <a:buChar char="★"/>
            </a:pPr>
            <a:r>
              <a:rPr lang="en" sz="1800" b="1">
                <a:solidFill>
                  <a:schemeClr val="accent1"/>
                </a:solidFill>
                <a:latin typeface="Darker Grotesque"/>
                <a:ea typeface="Darker Grotesque"/>
                <a:cs typeface="Darker Grotesque"/>
                <a:sym typeface="Darker Grotesque"/>
              </a:rPr>
              <a:t>MEET WITH UTILITY DISTRICTS TO PRESENT PLAN AND CREATE PARTNERSHIPS  </a:t>
            </a:r>
            <a:endParaRPr sz="1800" b="1">
              <a:solidFill>
                <a:schemeClr val="accent1"/>
              </a:solidFill>
              <a:latin typeface="Darker Grotesque"/>
              <a:ea typeface="Darker Grotesque"/>
              <a:cs typeface="Darker Grotesque"/>
              <a:sym typeface="Darker Grotesque"/>
            </a:endParaRPr>
          </a:p>
          <a:p>
            <a:pPr marL="457200" lvl="0" indent="0" algn="l" rtl="0">
              <a:lnSpc>
                <a:spcPct val="100000"/>
              </a:lnSpc>
              <a:spcBef>
                <a:spcPts val="0"/>
              </a:spcBef>
              <a:spcAft>
                <a:spcPts val="0"/>
              </a:spcAft>
              <a:buNone/>
            </a:pPr>
            <a:endParaRPr sz="1800" b="1">
              <a:solidFill>
                <a:schemeClr val="accent1"/>
              </a:solidFill>
              <a:latin typeface="Darker Grotesque"/>
              <a:ea typeface="Darker Grotesque"/>
              <a:cs typeface="Darker Grotesque"/>
              <a:sym typeface="Darker Grotesque"/>
            </a:endParaRPr>
          </a:p>
          <a:p>
            <a:pPr marL="457200" lvl="0" indent="-342900" algn="l" rtl="0">
              <a:lnSpc>
                <a:spcPct val="200000"/>
              </a:lnSpc>
              <a:spcBef>
                <a:spcPts val="0"/>
              </a:spcBef>
              <a:spcAft>
                <a:spcPts val="0"/>
              </a:spcAft>
              <a:buClr>
                <a:schemeClr val="accent1"/>
              </a:buClr>
              <a:buSzPts val="1800"/>
              <a:buFont typeface="Darker Grotesque"/>
              <a:buChar char="★"/>
            </a:pPr>
            <a:r>
              <a:rPr lang="en" sz="1800" b="1">
                <a:solidFill>
                  <a:schemeClr val="accent1"/>
                </a:solidFill>
                <a:latin typeface="Darker Grotesque"/>
                <a:ea typeface="Darker Grotesque"/>
                <a:cs typeface="Darker Grotesque"/>
                <a:sym typeface="Darker Grotesque"/>
              </a:rPr>
              <a:t>SECURE FUNDING VIA LOCAL GRANTS AND COMMUNITY DONATIONS </a:t>
            </a:r>
            <a:endParaRPr sz="1800" b="1">
              <a:solidFill>
                <a:schemeClr val="accent1"/>
              </a:solidFill>
              <a:latin typeface="Darker Grotesque"/>
              <a:ea typeface="Darker Grotesque"/>
              <a:cs typeface="Darker Grotesque"/>
              <a:sym typeface="Darker Grotesque"/>
            </a:endParaRPr>
          </a:p>
          <a:p>
            <a:pPr marL="457200" lvl="0" indent="-342900" algn="l" rtl="0">
              <a:lnSpc>
                <a:spcPct val="100000"/>
              </a:lnSpc>
              <a:spcBef>
                <a:spcPts val="0"/>
              </a:spcBef>
              <a:spcAft>
                <a:spcPts val="0"/>
              </a:spcAft>
              <a:buClr>
                <a:schemeClr val="accent1"/>
              </a:buClr>
              <a:buSzPts val="1800"/>
              <a:buFont typeface="Darker Grotesque"/>
              <a:buChar char="★"/>
            </a:pPr>
            <a:r>
              <a:rPr lang="en" sz="1800" b="1">
                <a:solidFill>
                  <a:schemeClr val="accent1"/>
                </a:solidFill>
                <a:latin typeface="Darker Grotesque"/>
                <a:ea typeface="Darker Grotesque"/>
                <a:cs typeface="Darker Grotesque"/>
                <a:sym typeface="Darker Grotesque"/>
              </a:rPr>
              <a:t>DISTRIBUTE FLIERS AND PROGRAM INFORMATION VIA SOCIAL MEDIA AND LOCAL CHAMBER NEWSLETTERS</a:t>
            </a:r>
            <a:endParaRPr sz="1800" b="1">
              <a:solidFill>
                <a:schemeClr val="accent1"/>
              </a:solidFill>
              <a:latin typeface="Darker Grotesque"/>
              <a:ea typeface="Darker Grotesque"/>
              <a:cs typeface="Darker Grotesque"/>
              <a:sym typeface="Darker Grotesque"/>
            </a:endParaRPr>
          </a:p>
          <a:p>
            <a:pPr marL="457200" lvl="0" indent="0" algn="l" rtl="0">
              <a:lnSpc>
                <a:spcPct val="100000"/>
              </a:lnSpc>
              <a:spcBef>
                <a:spcPts val="0"/>
              </a:spcBef>
              <a:spcAft>
                <a:spcPts val="0"/>
              </a:spcAft>
              <a:buNone/>
            </a:pPr>
            <a:endParaRPr sz="1800" b="1">
              <a:solidFill>
                <a:schemeClr val="accent1"/>
              </a:solidFill>
              <a:latin typeface="Darker Grotesque"/>
              <a:ea typeface="Darker Grotesque"/>
              <a:cs typeface="Darker Grotesque"/>
              <a:sym typeface="Darker Grotesque"/>
            </a:endParaRPr>
          </a:p>
          <a:p>
            <a:pPr marL="457200" lvl="0" indent="-342900" algn="l" rtl="0">
              <a:lnSpc>
                <a:spcPct val="200000"/>
              </a:lnSpc>
              <a:spcBef>
                <a:spcPts val="0"/>
              </a:spcBef>
              <a:spcAft>
                <a:spcPts val="0"/>
              </a:spcAft>
              <a:buClr>
                <a:schemeClr val="accent1"/>
              </a:buClr>
              <a:buSzPts val="1800"/>
              <a:buFont typeface="Darker Grotesque"/>
              <a:buChar char="★"/>
            </a:pPr>
            <a:r>
              <a:rPr lang="en" sz="1800" b="1">
                <a:solidFill>
                  <a:schemeClr val="accent1"/>
                </a:solidFill>
                <a:latin typeface="Darker Grotesque"/>
                <a:ea typeface="Darker Grotesque"/>
                <a:cs typeface="Darker Grotesque"/>
                <a:sym typeface="Darker Grotesque"/>
              </a:rPr>
              <a:t>OFFICIAL PROGRAM LAUNCH - FALL 2022</a:t>
            </a:r>
            <a:endParaRPr sz="1800" b="1">
              <a:solidFill>
                <a:schemeClr val="accent1"/>
              </a:solidFill>
              <a:latin typeface="Darker Grotesque"/>
              <a:ea typeface="Darker Grotesque"/>
              <a:cs typeface="Darker Grotesque"/>
              <a:sym typeface="Darker Grotesque"/>
            </a:endParaRPr>
          </a:p>
        </p:txBody>
      </p:sp>
      <p:sp>
        <p:nvSpPr>
          <p:cNvPr id="531" name="Google Shape;531;g1290496de71_1_0"/>
          <p:cNvSpPr txBox="1"/>
          <p:nvPr/>
        </p:nvSpPr>
        <p:spPr>
          <a:xfrm>
            <a:off x="6252175" y="3062475"/>
            <a:ext cx="5234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Darker Grotesque Medium"/>
              <a:ea typeface="Darker Grotesque Medium"/>
              <a:cs typeface="Darker Grotesque Medium"/>
              <a:sym typeface="Darker Grotesque Medium"/>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5"/>
        <p:cNvGrpSpPr/>
        <p:nvPr/>
      </p:nvGrpSpPr>
      <p:grpSpPr>
        <a:xfrm>
          <a:off x="0" y="0"/>
          <a:ext cx="0" cy="0"/>
          <a:chOff x="0" y="0"/>
          <a:chExt cx="0" cy="0"/>
        </a:xfrm>
      </p:grpSpPr>
      <p:sp>
        <p:nvSpPr>
          <p:cNvPr id="536" name="Google Shape;536;p31"/>
          <p:cNvSpPr txBox="1">
            <a:spLocks noGrp="1"/>
          </p:cNvSpPr>
          <p:nvPr>
            <p:ph type="ctrTitle" idx="4294967295"/>
          </p:nvPr>
        </p:nvSpPr>
        <p:spPr>
          <a:xfrm>
            <a:off x="720000" y="232700"/>
            <a:ext cx="4592700" cy="11226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5200"/>
              <a:buNone/>
            </a:pPr>
            <a:r>
              <a:rPr lang="en" sz="7200"/>
              <a:t>THANK You</a:t>
            </a:r>
            <a:endParaRPr sz="7200"/>
          </a:p>
        </p:txBody>
      </p:sp>
      <p:sp>
        <p:nvSpPr>
          <p:cNvPr id="537" name="Google Shape;537;p31"/>
          <p:cNvSpPr txBox="1">
            <a:spLocks noGrp="1"/>
          </p:cNvSpPr>
          <p:nvPr>
            <p:ph type="subTitle" idx="4294967295"/>
          </p:nvPr>
        </p:nvSpPr>
        <p:spPr>
          <a:xfrm>
            <a:off x="720000" y="1355300"/>
            <a:ext cx="5788500" cy="9645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000"/>
              <a:buNone/>
            </a:pPr>
            <a:r>
              <a:rPr lang="en" sz="3600"/>
              <a:t>Do you have any questions? </a:t>
            </a:r>
            <a:endParaRPr sz="36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5"/>
          <p:cNvSpPr txBox="1">
            <a:spLocks noGrp="1"/>
          </p:cNvSpPr>
          <p:nvPr>
            <p:ph type="title"/>
          </p:nvPr>
        </p:nvSpPr>
        <p:spPr>
          <a:xfrm>
            <a:off x="-1063375" y="323625"/>
            <a:ext cx="7339500" cy="29244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 sz="7300">
                <a:solidFill>
                  <a:schemeClr val="accent2"/>
                </a:solidFill>
              </a:rPr>
              <a:t>WHOA! </a:t>
            </a:r>
            <a:endParaRPr sz="7300">
              <a:solidFill>
                <a:schemeClr val="accent2"/>
              </a:solidFill>
            </a:endParaRPr>
          </a:p>
          <a:p>
            <a:pPr marL="0" lvl="0" indent="0" algn="ctr" rtl="0">
              <a:lnSpc>
                <a:spcPct val="100000"/>
              </a:lnSpc>
              <a:spcBef>
                <a:spcPts val="0"/>
              </a:spcBef>
              <a:spcAft>
                <a:spcPts val="0"/>
              </a:spcAft>
              <a:buSzPts val="3600"/>
              <a:buNone/>
            </a:pPr>
            <a:r>
              <a:rPr lang="en" sz="7300">
                <a:solidFill>
                  <a:schemeClr val="accent2"/>
                </a:solidFill>
              </a:rPr>
              <a:t>What’s going </a:t>
            </a:r>
            <a:endParaRPr sz="7300">
              <a:solidFill>
                <a:schemeClr val="accent2"/>
              </a:solidFill>
            </a:endParaRPr>
          </a:p>
          <a:p>
            <a:pPr marL="0" lvl="0" indent="0" algn="ctr" rtl="0">
              <a:lnSpc>
                <a:spcPct val="100000"/>
              </a:lnSpc>
              <a:spcBef>
                <a:spcPts val="0"/>
              </a:spcBef>
              <a:spcAft>
                <a:spcPts val="0"/>
              </a:spcAft>
              <a:buSzPts val="3600"/>
              <a:buNone/>
            </a:pPr>
            <a:r>
              <a:rPr lang="en" sz="7300">
                <a:solidFill>
                  <a:schemeClr val="accent2"/>
                </a:solidFill>
              </a:rPr>
              <a:t>on here?</a:t>
            </a:r>
            <a:endParaRPr sz="6900">
              <a:solidFill>
                <a:schemeClr val="accent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7"/>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1"/>
        <p:cNvGrpSpPr/>
        <p:nvPr/>
      </p:nvGrpSpPr>
      <p:grpSpPr>
        <a:xfrm>
          <a:off x="0" y="0"/>
          <a:ext cx="0" cy="0"/>
          <a:chOff x="0" y="0"/>
          <a:chExt cx="0" cy="0"/>
        </a:xfrm>
      </p:grpSpPr>
      <p:cxnSp>
        <p:nvCxnSpPr>
          <p:cNvPr id="162" name="Google Shape;162;p11"/>
          <p:cNvCxnSpPr/>
          <p:nvPr/>
        </p:nvCxnSpPr>
        <p:spPr>
          <a:xfrm>
            <a:off x="3120225" y="2827700"/>
            <a:ext cx="207000" cy="24300"/>
          </a:xfrm>
          <a:prstGeom prst="straightConnector1">
            <a:avLst/>
          </a:prstGeom>
          <a:noFill/>
          <a:ln w="9525" cap="flat" cmpd="sng">
            <a:solidFill>
              <a:schemeClr val="dk1"/>
            </a:solidFill>
            <a:prstDash val="solid"/>
            <a:round/>
            <a:headEnd type="none" w="med" len="med"/>
            <a:tailEnd type="none" w="med" len="med"/>
          </a:ln>
        </p:spPr>
      </p:cxnSp>
      <p:cxnSp>
        <p:nvCxnSpPr>
          <p:cNvPr id="163" name="Google Shape;163;p11"/>
          <p:cNvCxnSpPr/>
          <p:nvPr/>
        </p:nvCxnSpPr>
        <p:spPr>
          <a:xfrm rot="10800000" flipH="1">
            <a:off x="3071475" y="2827600"/>
            <a:ext cx="195000" cy="123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g12a7807f8a5_1_5"/>
          <p:cNvPicPr preferRelativeResize="0"/>
          <p:nvPr/>
        </p:nvPicPr>
        <p:blipFill>
          <a:blip r:embed="rId3">
            <a:alphaModFix/>
          </a:blip>
          <a:stretch>
            <a:fillRect/>
          </a:stretch>
        </p:blipFill>
        <p:spPr>
          <a:xfrm>
            <a:off x="0" y="0"/>
            <a:ext cx="9154320" cy="51434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2"/>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0"/>
          <p:cNvSpPr txBox="1">
            <a:spLocks noGrp="1"/>
          </p:cNvSpPr>
          <p:nvPr>
            <p:ph type="title"/>
          </p:nvPr>
        </p:nvSpPr>
        <p:spPr>
          <a:xfrm>
            <a:off x="720000" y="352701"/>
            <a:ext cx="7704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t>OUR TEAM</a:t>
            </a:r>
            <a:endParaRPr/>
          </a:p>
        </p:txBody>
      </p:sp>
      <p:sp>
        <p:nvSpPr>
          <p:cNvPr id="178" name="Google Shape;178;p20"/>
          <p:cNvSpPr txBox="1">
            <a:spLocks noGrp="1"/>
          </p:cNvSpPr>
          <p:nvPr>
            <p:ph type="subTitle" idx="3"/>
          </p:nvPr>
        </p:nvSpPr>
        <p:spPr>
          <a:xfrm>
            <a:off x="1320413" y="2988775"/>
            <a:ext cx="27858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1600"/>
              </a:spcAft>
              <a:buSzPts val="1800"/>
              <a:buNone/>
            </a:pPr>
            <a:r>
              <a:rPr lang="en"/>
              <a:t>Alyssa reilly</a:t>
            </a:r>
            <a:endParaRPr/>
          </a:p>
        </p:txBody>
      </p:sp>
      <p:sp>
        <p:nvSpPr>
          <p:cNvPr id="179" name="Google Shape;179;p20"/>
          <p:cNvSpPr txBox="1">
            <a:spLocks noGrp="1"/>
          </p:cNvSpPr>
          <p:nvPr>
            <p:ph type="subTitle" idx="4"/>
          </p:nvPr>
        </p:nvSpPr>
        <p:spPr>
          <a:xfrm>
            <a:off x="5105100" y="2988775"/>
            <a:ext cx="27858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1600"/>
              </a:spcAft>
              <a:buSzPts val="1800"/>
              <a:buNone/>
            </a:pPr>
            <a:r>
              <a:rPr lang="en"/>
              <a:t>Viktoria rollston</a:t>
            </a:r>
            <a:endParaRPr/>
          </a:p>
        </p:txBody>
      </p:sp>
      <p:sp>
        <p:nvSpPr>
          <p:cNvPr id="180" name="Google Shape;180;p20"/>
          <p:cNvSpPr txBox="1">
            <a:spLocks noGrp="1"/>
          </p:cNvSpPr>
          <p:nvPr>
            <p:ph type="subTitle" idx="3"/>
          </p:nvPr>
        </p:nvSpPr>
        <p:spPr>
          <a:xfrm>
            <a:off x="1320388" y="937538"/>
            <a:ext cx="27858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1600"/>
              </a:spcAft>
              <a:buSzPts val="1800"/>
              <a:buNone/>
            </a:pPr>
            <a:r>
              <a:rPr lang="en"/>
              <a:t>Cirra mason</a:t>
            </a:r>
            <a:endParaRPr/>
          </a:p>
        </p:txBody>
      </p:sp>
      <p:sp>
        <p:nvSpPr>
          <p:cNvPr id="181" name="Google Shape;181;p20"/>
          <p:cNvSpPr txBox="1">
            <a:spLocks noGrp="1"/>
          </p:cNvSpPr>
          <p:nvPr>
            <p:ph type="subTitle" idx="3"/>
          </p:nvPr>
        </p:nvSpPr>
        <p:spPr>
          <a:xfrm>
            <a:off x="5105100" y="925400"/>
            <a:ext cx="27858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1600"/>
              </a:spcAft>
              <a:buSzPts val="1800"/>
              <a:buNone/>
            </a:pPr>
            <a:r>
              <a:rPr lang="en"/>
              <a:t>Brian peart</a:t>
            </a:r>
            <a:endParaRPr/>
          </a:p>
        </p:txBody>
      </p:sp>
      <p:pic>
        <p:nvPicPr>
          <p:cNvPr id="182" name="Google Shape;182;p20"/>
          <p:cNvPicPr preferRelativeResize="0"/>
          <p:nvPr/>
        </p:nvPicPr>
        <p:blipFill>
          <a:blip r:embed="rId3">
            <a:alphaModFix/>
          </a:blip>
          <a:stretch>
            <a:fillRect/>
          </a:stretch>
        </p:blipFill>
        <p:spPr>
          <a:xfrm>
            <a:off x="2087498" y="1418560"/>
            <a:ext cx="1251625" cy="1570220"/>
          </a:xfrm>
          <a:prstGeom prst="rect">
            <a:avLst/>
          </a:prstGeom>
          <a:noFill/>
          <a:ln>
            <a:noFill/>
          </a:ln>
        </p:spPr>
      </p:pic>
      <p:pic>
        <p:nvPicPr>
          <p:cNvPr id="183" name="Google Shape;183;p20"/>
          <p:cNvPicPr preferRelativeResize="0"/>
          <p:nvPr/>
        </p:nvPicPr>
        <p:blipFill>
          <a:blip r:embed="rId4">
            <a:alphaModFix/>
          </a:blip>
          <a:stretch>
            <a:fillRect/>
          </a:stretch>
        </p:blipFill>
        <p:spPr>
          <a:xfrm>
            <a:off x="5875434" y="1418537"/>
            <a:ext cx="1126293" cy="1570227"/>
          </a:xfrm>
          <a:prstGeom prst="rect">
            <a:avLst/>
          </a:prstGeom>
          <a:noFill/>
          <a:ln>
            <a:noFill/>
          </a:ln>
        </p:spPr>
      </p:pic>
      <p:pic>
        <p:nvPicPr>
          <p:cNvPr id="184" name="Google Shape;184;p20"/>
          <p:cNvPicPr preferRelativeResize="0"/>
          <p:nvPr/>
        </p:nvPicPr>
        <p:blipFill>
          <a:blip r:embed="rId5">
            <a:alphaModFix/>
          </a:blip>
          <a:stretch>
            <a:fillRect/>
          </a:stretch>
        </p:blipFill>
        <p:spPr>
          <a:xfrm>
            <a:off x="2060800" y="3481936"/>
            <a:ext cx="1305000" cy="1418475"/>
          </a:xfrm>
          <a:prstGeom prst="rect">
            <a:avLst/>
          </a:prstGeom>
          <a:noFill/>
          <a:ln>
            <a:noFill/>
          </a:ln>
        </p:spPr>
      </p:pic>
      <p:pic>
        <p:nvPicPr>
          <p:cNvPr id="185" name="Google Shape;185;p20"/>
          <p:cNvPicPr preferRelativeResize="0"/>
          <p:nvPr/>
        </p:nvPicPr>
        <p:blipFill>
          <a:blip r:embed="rId6">
            <a:alphaModFix/>
          </a:blip>
          <a:stretch>
            <a:fillRect/>
          </a:stretch>
        </p:blipFill>
        <p:spPr>
          <a:xfrm>
            <a:off x="5849851" y="3481925"/>
            <a:ext cx="1177436" cy="1473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8"/>
          <p:cNvSpPr txBox="1">
            <a:spLocks noGrp="1"/>
          </p:cNvSpPr>
          <p:nvPr>
            <p:ph type="title"/>
          </p:nvPr>
        </p:nvSpPr>
        <p:spPr>
          <a:xfrm>
            <a:off x="1730750" y="2973975"/>
            <a:ext cx="4974600" cy="2120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 sz="1900">
                <a:solidFill>
                  <a:schemeClr val="lt1"/>
                </a:solidFill>
              </a:rPr>
              <a:t>72 Total Responses</a:t>
            </a:r>
            <a:endParaRPr sz="1900">
              <a:solidFill>
                <a:schemeClr val="lt1"/>
              </a:solidFill>
            </a:endParaRPr>
          </a:p>
          <a:p>
            <a:pPr marL="0" lvl="0" indent="0" algn="ctr" rtl="0">
              <a:lnSpc>
                <a:spcPct val="100000"/>
              </a:lnSpc>
              <a:spcBef>
                <a:spcPts val="0"/>
              </a:spcBef>
              <a:spcAft>
                <a:spcPts val="0"/>
              </a:spcAft>
              <a:buSzPts val="3600"/>
              <a:buNone/>
            </a:pPr>
            <a:endParaRPr sz="1900">
              <a:solidFill>
                <a:schemeClr val="lt1"/>
              </a:solidFill>
            </a:endParaRPr>
          </a:p>
          <a:p>
            <a:pPr marL="0" lvl="0" indent="0" algn="ctr" rtl="0">
              <a:lnSpc>
                <a:spcPct val="100000"/>
              </a:lnSpc>
              <a:spcBef>
                <a:spcPts val="0"/>
              </a:spcBef>
              <a:spcAft>
                <a:spcPts val="0"/>
              </a:spcAft>
              <a:buSzPts val="3600"/>
              <a:buNone/>
            </a:pPr>
            <a:r>
              <a:rPr lang="en" sz="1900">
                <a:solidFill>
                  <a:schemeClr val="lt1"/>
                </a:solidFill>
              </a:rPr>
              <a:t>Location results:</a:t>
            </a:r>
            <a:endParaRPr sz="1900">
              <a:solidFill>
                <a:schemeClr val="lt1"/>
              </a:solidFill>
            </a:endParaRPr>
          </a:p>
          <a:p>
            <a:pPr marL="0" lvl="0" indent="0" algn="ctr" rtl="0">
              <a:lnSpc>
                <a:spcPct val="100000"/>
              </a:lnSpc>
              <a:spcBef>
                <a:spcPts val="0"/>
              </a:spcBef>
              <a:spcAft>
                <a:spcPts val="0"/>
              </a:spcAft>
              <a:buSzPts val="3600"/>
              <a:buNone/>
            </a:pPr>
            <a:r>
              <a:rPr lang="en" sz="1900">
                <a:solidFill>
                  <a:schemeClr val="lt1"/>
                </a:solidFill>
              </a:rPr>
              <a:t> 50% Truckee</a:t>
            </a:r>
            <a:endParaRPr sz="1900">
              <a:solidFill>
                <a:schemeClr val="lt1"/>
              </a:solidFill>
            </a:endParaRPr>
          </a:p>
          <a:p>
            <a:pPr marL="0" lvl="0" indent="0" algn="ctr" rtl="0">
              <a:lnSpc>
                <a:spcPct val="100000"/>
              </a:lnSpc>
              <a:spcBef>
                <a:spcPts val="0"/>
              </a:spcBef>
              <a:spcAft>
                <a:spcPts val="0"/>
              </a:spcAft>
              <a:buSzPts val="3600"/>
              <a:buNone/>
            </a:pPr>
            <a:r>
              <a:rPr lang="en" sz="1900">
                <a:solidFill>
                  <a:schemeClr val="lt1"/>
                </a:solidFill>
              </a:rPr>
              <a:t>17% West Shore</a:t>
            </a:r>
            <a:endParaRPr sz="1900">
              <a:solidFill>
                <a:schemeClr val="lt1"/>
              </a:solidFill>
            </a:endParaRPr>
          </a:p>
          <a:p>
            <a:pPr marL="0" lvl="0" indent="0" algn="ctr" rtl="0">
              <a:lnSpc>
                <a:spcPct val="100000"/>
              </a:lnSpc>
              <a:spcBef>
                <a:spcPts val="0"/>
              </a:spcBef>
              <a:spcAft>
                <a:spcPts val="0"/>
              </a:spcAft>
              <a:buSzPts val="3600"/>
              <a:buNone/>
            </a:pPr>
            <a:r>
              <a:rPr lang="en" sz="1900">
                <a:solidFill>
                  <a:schemeClr val="lt1"/>
                </a:solidFill>
              </a:rPr>
              <a:t> 15% Kings Beach/Tahoe Vista</a:t>
            </a:r>
            <a:endParaRPr sz="1900">
              <a:solidFill>
                <a:schemeClr val="lt1"/>
              </a:solidFill>
            </a:endParaRPr>
          </a:p>
          <a:p>
            <a:pPr marL="0" lvl="0" indent="0" algn="ctr" rtl="0">
              <a:lnSpc>
                <a:spcPct val="100000"/>
              </a:lnSpc>
              <a:spcBef>
                <a:spcPts val="0"/>
              </a:spcBef>
              <a:spcAft>
                <a:spcPts val="0"/>
              </a:spcAft>
              <a:buSzPts val="3600"/>
              <a:buNone/>
            </a:pPr>
            <a:r>
              <a:rPr lang="en" sz="1900">
                <a:solidFill>
                  <a:schemeClr val="lt1"/>
                </a:solidFill>
              </a:rPr>
              <a:t> 8% Tahoe City</a:t>
            </a:r>
            <a:endParaRPr sz="1900">
              <a:solidFill>
                <a:schemeClr val="lt1"/>
              </a:solidFill>
            </a:endParaRPr>
          </a:p>
          <a:p>
            <a:pPr marL="0" lvl="0" indent="0" algn="ctr" rtl="0">
              <a:lnSpc>
                <a:spcPct val="100000"/>
              </a:lnSpc>
              <a:spcBef>
                <a:spcPts val="0"/>
              </a:spcBef>
              <a:spcAft>
                <a:spcPts val="0"/>
              </a:spcAft>
              <a:buSzPts val="3600"/>
              <a:buNone/>
            </a:pPr>
            <a:endParaRPr sz="1900">
              <a:solidFill>
                <a:schemeClr val="lt1"/>
              </a:solidFill>
            </a:endParaRPr>
          </a:p>
          <a:p>
            <a:pPr marL="0" lvl="0" indent="0" algn="ctr" rtl="0">
              <a:lnSpc>
                <a:spcPct val="100000"/>
              </a:lnSpc>
              <a:spcBef>
                <a:spcPts val="0"/>
              </a:spcBef>
              <a:spcAft>
                <a:spcPts val="0"/>
              </a:spcAft>
              <a:buSzPts val="3600"/>
              <a:buNone/>
            </a:pPr>
            <a:r>
              <a:rPr lang="en" sz="1900">
                <a:solidFill>
                  <a:schemeClr val="lt1"/>
                </a:solidFill>
              </a:rPr>
              <a:t>Type of “Neighbor”:</a:t>
            </a:r>
            <a:endParaRPr sz="1900">
              <a:solidFill>
                <a:schemeClr val="lt1"/>
              </a:solidFill>
            </a:endParaRPr>
          </a:p>
          <a:p>
            <a:pPr marL="0" lvl="0" indent="0" algn="ctr" rtl="0">
              <a:lnSpc>
                <a:spcPct val="100000"/>
              </a:lnSpc>
              <a:spcBef>
                <a:spcPts val="0"/>
              </a:spcBef>
              <a:spcAft>
                <a:spcPts val="0"/>
              </a:spcAft>
              <a:buSzPts val="3600"/>
              <a:buNone/>
            </a:pPr>
            <a:r>
              <a:rPr lang="en" sz="1900">
                <a:solidFill>
                  <a:schemeClr val="lt1"/>
                </a:solidFill>
              </a:rPr>
              <a:t>95% Full-Time Residents</a:t>
            </a:r>
            <a:endParaRPr sz="1900">
              <a:solidFill>
                <a:schemeClr val="lt1"/>
              </a:solidFill>
            </a:endParaRPr>
          </a:p>
          <a:p>
            <a:pPr marL="0" lvl="0" indent="0" algn="ctr" rtl="0">
              <a:lnSpc>
                <a:spcPct val="100000"/>
              </a:lnSpc>
              <a:spcBef>
                <a:spcPts val="0"/>
              </a:spcBef>
              <a:spcAft>
                <a:spcPts val="0"/>
              </a:spcAft>
              <a:buSzPts val="3600"/>
              <a:buNone/>
            </a:pPr>
            <a:endParaRPr sz="5700">
              <a:solidFill>
                <a:schemeClr val="lt1"/>
              </a:solidFill>
            </a:endParaRPr>
          </a:p>
          <a:p>
            <a:pPr marL="0" lvl="0" indent="0" algn="ctr" rtl="0">
              <a:lnSpc>
                <a:spcPct val="100000"/>
              </a:lnSpc>
              <a:spcBef>
                <a:spcPts val="0"/>
              </a:spcBef>
              <a:spcAft>
                <a:spcPts val="0"/>
              </a:spcAft>
              <a:buSzPts val="3600"/>
              <a:buNone/>
            </a:pPr>
            <a:endParaRPr sz="5700"/>
          </a:p>
        </p:txBody>
      </p:sp>
      <p:sp>
        <p:nvSpPr>
          <p:cNvPr id="191" name="Google Shape;191;p8"/>
          <p:cNvSpPr txBox="1">
            <a:spLocks noGrp="1"/>
          </p:cNvSpPr>
          <p:nvPr>
            <p:ph type="title" idx="2"/>
          </p:nvPr>
        </p:nvSpPr>
        <p:spPr>
          <a:xfrm>
            <a:off x="755675" y="690650"/>
            <a:ext cx="7173900" cy="796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6000"/>
              <a:buNone/>
            </a:pPr>
            <a:r>
              <a:rPr lang="en"/>
              <a:t>Survey Results</a:t>
            </a:r>
            <a:endParaRPr/>
          </a:p>
        </p:txBody>
      </p:sp>
    </p:spTree>
  </p:cSld>
  <p:clrMapOvr>
    <a:masterClrMapping/>
  </p:clrMapOvr>
</p:sld>
</file>

<file path=ppt/theme/theme1.xml><?xml version="1.0" encoding="utf-8"?>
<a:theme xmlns:a="http://schemas.openxmlformats.org/drawingml/2006/main" name="Mountain Backgrounds by Slidesgo">
  <a:themeElements>
    <a:clrScheme name="Simple Light">
      <a:dk1>
        <a:srgbClr val="2A072F"/>
      </a:dk1>
      <a:lt1>
        <a:srgbClr val="FFFFFF"/>
      </a:lt1>
      <a:dk2>
        <a:srgbClr val="301E4B"/>
      </a:dk2>
      <a:lt2>
        <a:srgbClr val="42234E"/>
      </a:lt2>
      <a:accent1>
        <a:srgbClr val="2A072F"/>
      </a:accent1>
      <a:accent2>
        <a:srgbClr val="AC5169"/>
      </a:accent2>
      <a:accent3>
        <a:srgbClr val="AF7172"/>
      </a:accent3>
      <a:accent4>
        <a:srgbClr val="FECEC5"/>
      </a:accent4>
      <a:accent5>
        <a:srgbClr val="FEB5BA"/>
      </a:accent5>
      <a:accent6>
        <a:srgbClr val="FE9EA2"/>
      </a:accent6>
      <a:hlink>
        <a:srgbClr val="2A072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1125</Words>
  <Application>Microsoft Office PowerPoint</Application>
  <PresentationFormat>On-screen Show (16:9)</PresentationFormat>
  <Paragraphs>153</Paragraphs>
  <Slides>26</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Darker Grotesque Medium</vt:lpstr>
      <vt:lpstr>Bebas Neue</vt:lpstr>
      <vt:lpstr>Darker Grotesque</vt:lpstr>
      <vt:lpstr>Roboto Condensed Light</vt:lpstr>
      <vt:lpstr>Century Gothic</vt:lpstr>
      <vt:lpstr>Mountain Backgrounds by Slidesgo</vt:lpstr>
      <vt:lpstr>Welcome to the Mountains</vt:lpstr>
      <vt:lpstr>Good Neighbor tAHOE tRUCKEE</vt:lpstr>
      <vt:lpstr>WHOA!  What’s going  on here?</vt:lpstr>
      <vt:lpstr>PowerPoint Presentation</vt:lpstr>
      <vt:lpstr>PowerPoint Presentation</vt:lpstr>
      <vt:lpstr>PowerPoint Presentation</vt:lpstr>
      <vt:lpstr>PowerPoint Presentation</vt:lpstr>
      <vt:lpstr>OUR TEAM</vt:lpstr>
      <vt:lpstr>72 Total Responses  Location results:  50% Truckee 17% West Shore  15% Kings Beach/Tahoe Vista  8% Tahoe City  Type of “Neighbor”: 95% Full-Time Residents  </vt:lpstr>
      <vt:lpstr>PowerPoint Presentation</vt:lpstr>
      <vt:lpstr>Survey Results</vt:lpstr>
      <vt:lpstr>Survey Results</vt:lpstr>
      <vt:lpstr>Which current Policy guidelines do you feel are most important to being a good neighbor</vt:lpstr>
      <vt:lpstr>Which current Policy guidelines do you feel are missing</vt:lpstr>
      <vt:lpstr>Survey Summary</vt:lpstr>
      <vt:lpstr>Our Goal: To create a positive, Respectful connection between Locals, new residents and second homeowners by educating them on our regional ways of living and the importance of being a good neighbor in our   lake Tahoe - Truckee community.</vt:lpstr>
      <vt:lpstr>Good neighbor objectives</vt:lpstr>
      <vt:lpstr>focal points of Good neighbor Flier</vt:lpstr>
      <vt:lpstr>PowerPoint Presentation</vt:lpstr>
      <vt:lpstr>Respect</vt:lpstr>
      <vt:lpstr>implementation   </vt:lpstr>
      <vt:lpstr>Target Market</vt:lpstr>
      <vt:lpstr>Year One Budget</vt:lpstr>
      <vt:lpstr>Potential Funding Sources</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Mountains</dc:title>
  <dc:creator>Alyssa</dc:creator>
  <cp:lastModifiedBy>Karen Willcuts</cp:lastModifiedBy>
  <cp:revision>1</cp:revision>
  <dcterms:modified xsi:type="dcterms:W3CDTF">2022-05-19T03:19:03Z</dcterms:modified>
</cp:coreProperties>
</file>